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81.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9" r:id="rId3"/>
  </p:sldMasterIdLst>
  <p:notesMasterIdLst>
    <p:notesMasterId r:id="rId85"/>
  </p:notesMasterIdLst>
  <p:sldIdLst>
    <p:sldId id="256" r:id="rId4"/>
    <p:sldId id="275" r:id="rId5"/>
    <p:sldId id="400" r:id="rId6"/>
    <p:sldId id="265" r:id="rId7"/>
    <p:sldId id="301" r:id="rId8"/>
    <p:sldId id="319" r:id="rId9"/>
    <p:sldId id="307" r:id="rId10"/>
    <p:sldId id="320" r:id="rId11"/>
    <p:sldId id="308" r:id="rId12"/>
    <p:sldId id="309" r:id="rId13"/>
    <p:sldId id="295" r:id="rId14"/>
    <p:sldId id="266" r:id="rId15"/>
    <p:sldId id="268" r:id="rId16"/>
    <p:sldId id="269" r:id="rId17"/>
    <p:sldId id="315" r:id="rId18"/>
    <p:sldId id="278" r:id="rId19"/>
    <p:sldId id="264" r:id="rId20"/>
    <p:sldId id="293" r:id="rId21"/>
    <p:sldId id="401" r:id="rId22"/>
    <p:sldId id="316" r:id="rId23"/>
    <p:sldId id="317" r:id="rId24"/>
    <p:sldId id="396" r:id="rId25"/>
    <p:sldId id="327" r:id="rId26"/>
    <p:sldId id="323" r:id="rId27"/>
    <p:sldId id="392" r:id="rId28"/>
    <p:sldId id="314" r:id="rId29"/>
    <p:sldId id="302" r:id="rId30"/>
    <p:sldId id="303" r:id="rId31"/>
    <p:sldId id="329" r:id="rId32"/>
    <p:sldId id="383" r:id="rId33"/>
    <p:sldId id="272" r:id="rId34"/>
    <p:sldId id="324" r:id="rId35"/>
    <p:sldId id="325" r:id="rId36"/>
    <p:sldId id="261" r:id="rId37"/>
    <p:sldId id="280" r:id="rId38"/>
    <p:sldId id="385" r:id="rId39"/>
    <p:sldId id="387" r:id="rId40"/>
    <p:sldId id="267" r:id="rId41"/>
    <p:sldId id="306" r:id="rId42"/>
    <p:sldId id="397" r:id="rId43"/>
    <p:sldId id="398" r:id="rId44"/>
    <p:sldId id="273" r:id="rId45"/>
    <p:sldId id="399" r:id="rId46"/>
    <p:sldId id="331" r:id="rId47"/>
    <p:sldId id="366" r:id="rId48"/>
    <p:sldId id="393" r:id="rId49"/>
    <p:sldId id="379" r:id="rId50"/>
    <p:sldId id="335" r:id="rId51"/>
    <p:sldId id="388" r:id="rId52"/>
    <p:sldId id="389" r:id="rId53"/>
    <p:sldId id="368" r:id="rId54"/>
    <p:sldId id="382" r:id="rId55"/>
    <p:sldId id="369" r:id="rId56"/>
    <p:sldId id="370" r:id="rId57"/>
    <p:sldId id="371" r:id="rId58"/>
    <p:sldId id="390" r:id="rId59"/>
    <p:sldId id="372" r:id="rId60"/>
    <p:sldId id="373" r:id="rId61"/>
    <p:sldId id="391" r:id="rId62"/>
    <p:sldId id="374" r:id="rId63"/>
    <p:sldId id="394" r:id="rId64"/>
    <p:sldId id="375" r:id="rId65"/>
    <p:sldId id="395" r:id="rId66"/>
    <p:sldId id="376" r:id="rId67"/>
    <p:sldId id="381" r:id="rId68"/>
    <p:sldId id="377" r:id="rId69"/>
    <p:sldId id="336" r:id="rId70"/>
    <p:sldId id="380" r:id="rId71"/>
    <p:sldId id="337" r:id="rId72"/>
    <p:sldId id="338" r:id="rId73"/>
    <p:sldId id="310" r:id="rId74"/>
    <p:sldId id="292" r:id="rId75"/>
    <p:sldId id="274" r:id="rId76"/>
    <p:sldId id="313" r:id="rId77"/>
    <p:sldId id="296" r:id="rId78"/>
    <p:sldId id="311" r:id="rId79"/>
    <p:sldId id="312" r:id="rId80"/>
    <p:sldId id="290" r:id="rId81"/>
    <p:sldId id="258" r:id="rId82"/>
    <p:sldId id="294" r:id="rId83"/>
    <p:sldId id="384"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5581" autoAdjust="0"/>
  </p:normalViewPr>
  <p:slideViewPr>
    <p:cSldViewPr snapToGrid="0">
      <p:cViewPr varScale="1">
        <p:scale>
          <a:sx n="140" d="100"/>
          <a:sy n="140" d="100"/>
        </p:scale>
        <p:origin x="100"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15.337"/>
    </inkml:context>
    <inkml:brush xml:id="br0">
      <inkml:brushProperty name="width" value="0.2" units="cm"/>
      <inkml:brushProperty name="height" value="0.2" units="cm"/>
      <inkml:brushProperty name="color" value="#AB008B"/>
    </inkml:brush>
  </inkml:definitions>
  <inkml:trace contextRef="#ctx0" brushRef="#br0">30 108 2465,'0'-2'274,"-1"0"-1,-28-42 9217,30 45-9529,0-1 0,-1 0-1,1 1 1,-1-1 0,1 1 0,0-1 0,-1 0 0,1 1 0,0-1 0,-1 0 0,1 0-1,0 0 1,-1 1 0,1-1 0,0 0 0,0 0 0,-1 0 0,1 0 0,0 0 0,-1 0 0,1-1-1,0 1 1,0 0 0,-1 0 0,2-1 0,30-4 554,-22 4-643,77-11 144,142 0 0,-216 12 17,-1-2 0,23-4 1,-22 3-50,-1 1 1,25-2-1,80-3-9,-25-1 2665,-92 8-2667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45.312"/>
    </inkml:context>
    <inkml:brush xml:id="br0">
      <inkml:brushProperty name="width" value="0.2" units="cm"/>
      <inkml:brushProperty name="height" value="0.2" units="cm"/>
      <inkml:brushProperty name="color" value="#AB008B"/>
    </inkml:brush>
  </inkml:definitions>
  <inkml:trace contextRef="#ctx0" brushRef="#br0">1 135 1777,'1'-3'3438,"1"-3"-4008,29-1 4841,-3 0-4151,-6 7 80,-18 0-22,1 1 0,-1-1 0,0-1 0,0 1 0,9-2-1,2-4-90,-4 1-233,-9 5 89,-5 4 59,12-8 1379,2 0-1900,-11 4 513,0 0 1,0 0-1,0 0 1,-1 0-1,1 0 0,0 0 1,0 0-1,0 0 1,0-1-1,0 1 1,0 0-1,0 0 1,0 0-1,0 0 0,0 0 1,0 0-1,0 0 1,0 0-1,0 0 1,0 0-1,0 0 0,0 0 1,0 0-1,0 0 1,0 0-1,0 0 1,0 0-1,0-1 0,1 1 1,-1 0-1,0 0 1,0 0-1,0 0 1,0 0-1,0 0 1,0 0-1,-14 1-111,0 1 0,0 1 0,0 0 0,0 1 0,1 0 0,0 1 0,-19 10 0,51-29 1919,-16 11-1829,-1 1 1,0 0-1,1 0 0,-1 0 0,1 0 0,0 1 1,0-1-1,0 1 0,0-1 0,0 1 0,0 0 1,0 0-1,0 0 0,6 0 0,-9 1-23,1 0 0,-1 0 0,1 0 0,-1 0 0,0 1 0,1-1 0,-1 0-1,0 0 1,1 1 0,-1-1 0,0 0 0,1 0 0,-1 1 0,0-1 0,0 0 0,1 1 0,-1-1 0,0 0-1,0 1 1,1-1 0,-1 0 0,0 1 0,0-1 0,0 1 0,0-1 0,0 0 0,0 1 0,0 1-20,0-8 803,0 6-726,1 1 1,-1-1-1,1 0 0,-1 0 1,1 0-1,-1 1 0,1-1 1,-1 0-1,1 0 0,-1 0 1,1 0-1,0 0 0,-1 0 0,1 0 1,-1 0-1,1 0 0,-1 0 1,1 0-1,0 0 0,-1-1 1,1 1-1,-1 0 0,1 0 1,-1-1-1,1 1 0,0-1 0,8-1 411,-9 3-411,0-1 0,0 0 1,0 0-1,1 0 0,-1 0 0,0 0 1,0 0-1,0 0 0,0 1 0,0-1 1,0 0-1,0 0 0,0 0 0,0 0 1,0 0-1,0 1 0,0-1 0,0 0 1,0 0-1,0 0 0,0 0 0,0 0 0,0 1 1,0-1-1,0 0 0,0 0 0,0 0 1,0 0-1,0 0 0,-1 1 0,1-1 1,0 0-1,0 0 0,0 0 0,0 0 1,0 0-1,0 0 0,0 0 0,0 0 1,-1 1-1,1-1 0,0 0 0,0 0 1,0 0-1,0 0 0,0 0 0,0 0 1,-1 0-1,1 0 0,0 0 0,0 0 0,0 0 1,0 0-1,-1 0 38,-5 8-924,0 0 0,0 0-1,0 1 1,-7 17 0,8-3 5983,12-35-3608,38-66-2267,-27 57 593,-16 20 127,0-1 1,-1 1 0,1-1 0,0 0-1,0 0 1,-1 0 0,1 0 0,-1 0-1,0 0 1,1 0 0,-1 0 0,0-1-1,0 1 1,-1 0 0,1-1 0,0-2-1,-2-15 847,1 20-820,1-1-1,-1 1 1,0-1-1,0 1 1,0-1-1,0 1 0,0-1 1,0 1-1,0 0 1,0-1-1,0 1 1,0-1-1,0 1 1,-1-1-1,1 1 0,0-1 1,0 1-1,0 0 1,-1-1-1,1 1 1,0-1-1,0 1 1,-1 0-1,1-1 0,0 1 1,-1 0-1,1-1 1,0 1-1,-1 0 1,1-1-1,-25 30-695,25-27 719,1-1 0,-1 1 0,1-1-1,-1 1 1,0-1 0,0 1 0,1 0 0,-1-1 0,0 1 0,0-1 0,-1 1 0,1-1 0,0 3-1,-1 1-1,-1 84 1020,2-88-1044,1 6 39,-1 0-1,0 0 1,-1 0 0,0 0 0,0 0-1,-1 0 1,1 0 0,-1-1 0,-5 11-1,-7 12 715,14-29-769,-10 23-461,22-42 2714,-9 8-2734,-5 11 382,0 1-1,0-1 1,0 0-1,0 1 1,-1-1-1,1 0 0,0 0 1,0 0-1,-4-1 1,-12 1-20,6 3 215,14-3 181,26-4 336,-1 0-619,-17 4-30,0-1-1,1 2 1,-1-1-1,0 1 1,0 1 0,0 0-1,0 1 1,10 3-1,-17-6-142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46.943"/>
    </inkml:context>
    <inkml:brush xml:id="br0">
      <inkml:brushProperty name="width" value="0.2" units="cm"/>
      <inkml:brushProperty name="height" value="0.2" units="cm"/>
      <inkml:brushProperty name="color" value="#AB008B"/>
    </inkml:brush>
  </inkml:definitions>
  <inkml:trace contextRef="#ctx0" brushRef="#br0">0 3 2113,'8'-1'1809,"-6"1"-1617,-2-2-192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8:19.204"/>
    </inkml:context>
    <inkml:brush xml:id="br0">
      <inkml:brushProperty name="width" value="0.2" units="cm"/>
      <inkml:brushProperty name="height" value="0.2" units="cm"/>
      <inkml:brushProperty name="color" value="#AB008B"/>
    </inkml:brush>
  </inkml:definitions>
  <inkml:trace contextRef="#ctx0" brushRef="#br0">134 25 1793,'-10'-11'4784,"11"11"-4745,-1 0-6,0 0 1,1 0-1,-1 0 0,0 0 0,0-1 0,1 1 0,-1 0 0,0 0 0,0 0 0,1-1 0,-1 1 0,0 0 0,0 0 0,0-1 0,1 1 1,-1 0-1,0 0 0,0-1 0,0 1 0,0 0 0,0-1 0,0 1 0,0 0 0,0 0 0,1-1 0,-1 1 0,0 0 0,0-1 0,0 1 1,0 0-1,-1-1 0,1 1 0,0 0 0,0-1 0,0 1 0,0 0 0,0 0 0,0-1 0,0 1 0,0 0 0,-1-1 0,1 1 1,0 0-1,0 0 0,0-1 0,-1 1 0,1 0 0,0 0 0,0 0 0,-1-1 0,1 1 0,0 0 0,0 0 0,-1 0 0,1 0 0,0 0 1,-1 0-1,1-1 0,0 1 0,0 0 0,-1 0 0,1 0 0,-1 0 28,0 4-666,1-3 534,-1 0-1,1 0 0,-1 0 0,1 0 0,-1 0 1,0 0-1,0 0 0,1 0 0,-1 0 0,0 0 1,0 0-1,-2 1 0,-7 10-476,8-7 498,0-1 1,0 1-1,-1-1 0,0 0 1,0 0-1,-4 3 1320,21-8-3202,-13 1 1907,-1 0 1,1 0 0,-1 0 0,0 0 0,1 0-1,-1 0 1,0 0 0,1 0 0,-1 0 0,1 0-1,-1 0 1,0 0 0,1 1 0,-1-1 0,1 0-1,-1 0 1,0 0 0,1 0 0,-1 1 0,0-1-1,0 0 1,1 1 0,-1-1 0,0 0 0,1 0-1,-1 1 1,0-1 0,0 0 0,0 1 0,1-1-1,-1 0 1,0 1 0,0-1 0,0 1 0,0-1-1,0 0 1,0 1 0,0-1 0,0 1 0,0-1-1,0 0 1,0 1 0,-12 16-539,-28 17 407,38-32 299,-2 1 0,1-1 1,0 0-1,0-1 0,-1 1 1,1-1-1,-1 1 0,1-1 1,-1 0-1,0 0 0,-5 0 1,9-1-118,-1 0 0,1 1 0,0-1-1,0-1 1,0 1 0,0 0 0,-1 0 0,1 0 0,0 0 0,0 0 0,0 0 0,0 0 0,-1 0 0,1 0 0,0 0 0,0 0 0,-1-1 130,1 1-130,0 0 0,0 0 0,0 0 0,0 0 0,0-1 0,0 1 0,0 0 0,0 0 0,0 0 0,0 0 0,-1 0 0,1-1 0,0 1 0,0 0 0,0 0 0,0 0 0,0 0-1,0-1 1,0 1 0,0 0 0,0 0 0,1 0 0,3-12 233,11-7 51,-9 13-194,0 0-1,0 0 1,1 1 0,10-7-1,-16 11-158,0 0 0,1 0-1,-1 0 1,1 0 0,-1 1 0,1-1-1,-1 0 1,1 1 0,0-1-1,-1 1 1,1 0 0,0-1 0,-1 1-1,1 0 1,0 0 0,-1 0-1,1 0 1,0 0 0,0 1 0,-1-1-1,1 0 1,-1 1 0,1-1-1,0 1 1,-1 0 0,1-1 0,-1 1-1,1 0 1,1 2 0,-2-3 22,-1 0 0,0 1 0,1-1 1,-1 1-1,0-1 0,1 0 0,-1 1 0,0-1 1,0 1-1,1-1 0,-1 1 0,0-1 0,0 1 1,0-1-1,0 1 0,1-1 0,-1 1 0,0-1 1,0 1-1,0 0 0,0-1 0,0 1 0,0-1 1,-1 1-1,1-1 0,0 1 0,0 0 0,-12 12-828,-25 5 2660,40-19-1916,-1-1-1,1 0 0,-1 1 1,1-1-1,-1 1 1,1 0-1,0 0 1,-1 0-1,1 0 1,3 0-1,-6 1 67,0 0 0,1 1 0,-1-1 0,0 0 0,0 1-1,0-1 1,0 1 0,0-1 0,0 0 0,-1 1 0,1-1 0,0 1 0,0-1 0,0 0 0,0 1 0,0-1-1,0 0 1,-1 1 0,1-1 0,0 0 0,0 1 0,0-1 0,-1 0 0,1 0 0,0 1 0,-1-1-1,1 0 1,0 0 0,0 1 0,-1-1 0,1 0 0,0 0 0,-1 0 0,-12 13-726,-12-3 1264,24-9-488,1-1 0,-1 0 1,0 0-1,1 1 1,-1-1-1,0 0 0,1 0 1,-1 0-1,0 0 0,0 0 1,1 0-1,-1 0 1,0 0-1,1 0 0,-1 0 1,0 0-1,1 0 0,-1 0 1,0-1-1,0 1 1,1 0-1,-1 0 0,1-1 1,-1 1-1,0-1 0,1 1 1,-1 0-1,1-1 1,-1 1-1,1-1 0,-1 1 1,1-1-1,-1-1 0,1 2-46,0-1 0,0 0 0,0 1 0,0-1-1,0 0 1,0 1 0,0-1 0,0 0-1,0 1 1,1-1 0,-1 0 0,0 1 0,1-1-1,-1 1 1,0-1 0,1 0 0,-1 1-1,1-1 1,-1 1 0,1-1 0,0 0-1,0 0-45,8-8-669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8:20.990"/>
    </inkml:context>
    <inkml:brush xml:id="br0">
      <inkml:brushProperty name="width" value="0.2" units="cm"/>
      <inkml:brushProperty name="height" value="0.2" units="cm"/>
      <inkml:brushProperty name="color" value="#AB008B"/>
    </inkml:brush>
  </inkml:definitions>
  <inkml:trace contextRef="#ctx0" brushRef="#br0">122 101 3778,'-9'-1'4265,"-6"-12"-3779,-4-15-699,19 28 223,0 0 1,0 0-1,0-1 1,0 1-1,-1 0 1,1 0-1,0 0 1,0 0 0,0 0-1,0-1 1,0 1-1,0 0 1,0 0-1,0 0 1,0 0-1,0-1 1,0 1-1,0 0 1,0 0-1,0 0 1,0 0-1,0-1 1,0 1-1,0 0 1,0 0-1,0 0 1,0-1-1,0 1 1,0 0 0,0 0-1,0 0 1,0 0-1,0 0 1,0-1-1,1 1 1,-1 0-1,0 0 1,0 0-1,0 0 1,0 0-1,0 0 1,0-1-1,1 1 1,-1 0-1,0 0 1,0 0-1,0 0 1,0 0-1,0 0 1,1 0-1,-1 0 1,0 0 0,0 0-1,0 0 1,1 0-1,-1 0 1,0 0-1,0 0 1,0 0-1,0 0 1,1 0-1,-1 0 1,-7 2-1034,-11-5 1699,18 3-623,0-1 1,-1 1-1,1 0 0,0 0 1,-1 0-1,1-1 0,0 1 1,-1 0-1,1-1 0,0 1 1,0 0-1,-1 0 0,1-1 1,0 1-1,0-1 0,0 1 1,-1 0-1,1-1 0,0 1 1,0 0-1,0-1 0,0 1 1,0-1-1,0 1 0,0-2-59,1 1-1,-1-1 1,1 1-1,-1-1 0,1 1 1,0-1-1,0 1 1,0 0-1,0-1 1,0 1-1,0 0 1,0 0-1,0 0 0,0-1 1,1 2-1,-1-1 1,2-1-1,-2 1-85,0 1 1,0-1-1,0 1 0,0 0 0,0-1 0,0 1 1,0 0-1,0 0 0,0 0 0,0 0 0,0 0 1,0 0-1,0 0 0,0 0 0,2 1 0,-3-1 77,0 0 0,0 0 0,1 0 0,-1 0 0,0 0 0,0 0 0,0 0 0,1 0 0,-1 0 0,0 0 0,0 1 0,1-1 0,-1 0 0,0 0 0,0 0 0,0 0 0,1 0 0,-1 1 0,0-1 0,0 0 0,0 0 0,0 0 0,1 1 0,-1-1 0,0 0-1,0 0 1,0 0 0,0 1 0,0-1 0,0 0 0,0 0 0,0 1 0,0-1 0,0 0 0,0 0 0,0 1 0,0-1 0,0 0 0,0 0 0,0 1 0,0-1 0,0 0 0,0 0 0,0 1 0,0-1 0,0 0 0,0 0 0,-1 1 0,1-1 0,0 0 0,0 0 0,0 0 0,0 1 0,0-1 0,-1 0 0,1 0 0,0 0-1,-1 1 1,-1 0 69,0 0 0,0 0-1,0-1 1,0 1 0,0 0-1,0-1 1,-1 1 0,1-1-1,0 0 1,-1 1 0,-3-2-1,5 2-13,0-1 0,0 0 0,0 0-1,-1 0 1,1 0 0,0 0-1,0 0 1,0-1 0,0 1-1,0 0 1,0 0 0,0-1-1,0 1 1,0-1 0,0 1-1,0-1 1,0 1 0,0-1-1,0 0 1,0 1 0,0-1-1,1 0 1,-1 0 0,0 0 0,0 1-1,0-2 1,1 1-41,0 0 0,0 0 0,1 1 1,-1-1-1,0 0 0,0 1 0,1-1 0,-1 0 1,0 1-1,1-1 0,-1 0 0,0 1 0,1-1 0,-1 0 1,1 1-1,-1-1 0,1 1 0,-1-1 0,1 1 1,0 0-1,-1-1 0,1 1 0,-1-1 0,1 1 1,0 0-1,-1-1 0,1 1 0,0 0 0,0 0 0,-1 0 1,1 0-1,0 0 0,0-1 0,-1 1 0,1 0 1,0 1-1,0-1 0,12 2-427,-13-1 400,0-1 1,0 0-1,0 0 0,0 0 1,1 1-1,-1-1 1,0 0-1,0 0 0,0 0 1,0 1-1,0-1 1,0 0-1,0 0 0,0 1 1,0-1-1,0 0 1,0 0-1,0 1 0,0-1 1,0 0-1,0 0 1,0 1-1,0-1 0,0 0 1,0 0-1,0 0 1,0 1-1,0-1 0,0 0 1,0 0-1,-1 1 0,1-1 1,0 0-1,0 0 1,0 0-1,0 1 0,0-1 1,-1 0-1,1 0 1,0 0-1,0 0 0,-1 1 1,-13-14 1137,11 8-2034,12 13 466,-9-7 363,0 0-1,0-1 1,0 1 0,0-1 0,0 1 0,-1 0 0,1-1-1,0 1 1,0 0 0,0-1 0,-1 1 0,1-1 0,0 1-1,-1-1 1,1 1 0,-1-1 0,1 1 0,0-1 0,-1 1-1,1-1 1,-1 1 0,1-1 0,-1 0 0,0 1 0,-14 11-414,-19 8 3159,59-45-1591,-24 23-1226,1 1-1,-1-1 1,1 1 0,0 0 0,-1 0-1,1 0 1,0 0 0,0 0-1,0 0 1,0 1 0,0-1 0,0 1-1,2-1 1,-3 1 134,0 0-1,-1 1 1,1-1-1,0 1 1,-1-1-1,1 1 1,-1-1 0,1 1-1,0-1 1,-1 1-1,0 0 1,1-1-1,-1 1 1,1 0 0,-1 0-1,0-1 1,1 1-1,-1 0 1,0-1 0,0 1-1,0 0 1,1 0-1,-1 0 1,0-1-1,0 2 1,0-1 93,0-1 0,0 1 0,0-1 0,0 1 1,0 0-1,0-1 0,0 1 0,0-1 0,0 1 0,0 0 0,0-1 0,0 1 0,0-1 1,0 1-1,0-1 0,0 1 0,-1-1 0,1 1 0,0-1 0,-1 1 0,1-1 0,0 1 1,-1-1-1,1 1 0,0-1 0,-1 1 0,1-1 0,-1 0 0,1 1 0,-1-1 0,1 0 1,-1 1-1,1-1 0,-1 0 0,1 0 0,-1 0 0,1 1 0,-2-1 0,-15-5-294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3:32.419"/>
    </inkml:context>
    <inkml:brush xml:id="br0">
      <inkml:brushProperty name="width" value="0.2" units="cm"/>
      <inkml:brushProperty name="height" value="0.2" units="cm"/>
      <inkml:brushProperty name="color" value="#AB008B"/>
    </inkml:brush>
  </inkml:definitions>
  <inkml:trace contextRef="#ctx0" brushRef="#br0">7 78 3330,'-2'0'4786,"52"9"1008,-3-2-5764,1-3-1,0-1 0,50-5 1,13-6-30,674-71 26,-703 72-40,0 2-1,130 11 1,-196-5 12,247-3-153,1 0-159,-41 2 388,15 1-151,-207 6 5,-23-4 101,-2-2-19,-1-1 0,1 1 0,0-1 0,0 0 0,-1-1 0,1 1 0,11-3-1,6-1-5,23 3 106,85 9 0,-40-1-135,-34-5 3205,-53-5-2921,-16 1 2475,10 4-3165,2-2 428,0 0 0,0 0 0,0 0 0,0 0 0,0 0-1,0 0 1,0 0 0,0 0 0,0 0 0,0 0 0,0 1 0,0-1-1,0 0 1,0 0 0,0 0 0,0 0 0,0 0 0,0 0 0,0 0 0,0-1 136,0-2-496,-3 9-448,-47 106 552,-6 15 330,5-16-80,33-58 17,-14 74 1,7-26-24,22-86 4,0 0 0,1 0 0,1 0 0,1 26 0,1-27 23,-1 0 0,0-1 0,-1 1 0,-1 0 0,-6 25-1,4-22-12,0 0 0,2 0-1,0 0 1,1 1-1,1 29 1,-1 27 9,0 61-18,2-71 20,9 101-11,0 1 32,-6-62-37,-1-60 52,-2 0-1,-6 53 0,3-78-38,1-1-1,1 1 1,1 0-1,0-1 1,1 1-1,8 27 1,-8-30 14,0 1 0,-1-1 0,-1 1 1,0-1-1,-1 1 0,-6 26 0,4-20-21,0 1 1,1 27-1,8 48 16,-2 164 40,-5-230-49,1 1 0,2-1 0,1 0 0,14 63 0,-10-58 85,-2 0 0,0 76 0,-4-61-77,1-16-3,13 57 0,-9-64-6,-2 0 0,0 0 0,-1 41 0,-5-38-1,0 17 35,-1 0 0,-14 60 0,-4-6-39,-14 171 1,32-156 15,-5 51 14,5-144-34,0-7-6,1 0 0,0 0 0,1 0 1,1 0-1,1-1 0,6 33 1,16 43-147,11 115 0,-33-198 159,0 1-1,-1-1 1,-1 1-1,0-1 0,0 1 1,-5 13-1,6-15-48,-2 4 659,1-9-422,1-5-219,-1 0-48,0 0 86,-39 3-753,-23-7 613,-5 0-214,-111 7-1,134-1 111,1-3-1,0-1 1,-67-12 0,-59-3 227,111 18 48,-97 16 1,-15 0-3,89-15-64,21-1 11,0 1 1,-109 21 0,126-10-6,32-8 58,-1-1 1,-24 4 0,-21-4 121,-96-4 1,92-2-17,-79 7-1,123-2-144,0 1-1,-24 9 1,-8 1 13,9-4 34,0 1 0,-63 26 0,58-18 100,-78 21 0,111-42 116,0 0 1,-1 1-1,1 1 0,-21 2 0,25-4-174,0 1-1,0-1 1,0-1 0,-13-5-1,22 8-64,0 0 0,0 0 1,1 0-1,-1 0 0,0 0 0,0 0 0,1-1 0,-1 1 1,0 0-1,0 0 0,1 0 0,-1 0 0,0 0 0,0 0 1,0-1-1,0 1 0,1 0 0,-1 0 0,0 0 0,0-1 1,0 1-1,0 0 0,0 0 0,1-1 0,-1 1 0,0 0 1,0 0-1,0-1 0,0 1 0,0 0 0,0 0 0,0 0 1,0-1-1,0 1 0,0 0 0,0-1 0,0 1 0,0 0 1,1-22 234,-4-25 142,1 40-352,-2-6-7,0-1 0,1 0-1,1 0 1,0 0 0,1 0-1,1 0 1,2-26 0,4-16-40,-2 0 0,-4-59 0,-1 52 12,-8-64-34,0-1-8,-13-120-11,11 162 28,-9-201-9,16 217-7,-10-92 15,-1-11 3,19-2-322,-1 125 234,-1 0 0,-3 0 0,-10-71-1,7 92 67,2 0 0,1 0 0,2-30 0,0 0-135,-3-13 15,0 47 44,1 0 1,1 0-1,1 0 1,10-48-1,-2 27 112,-1-1-1,2-62 0,-12 62 14,1 40-18,0 0-1,0 1 0,1-1 0,0 0 0,0 0 1,1 0-1,0 1 0,0-1 0,1 0 0,-1 1 0,5-9 1,-4 9 76,0 1 1,-1-1-1,1 0 1,-1 1 0,1-12-1,3-15-38,0 14 36,-1-1-1,-1 0 1,-1 0 0,0-28-1,6-38 287,-13 62-342,4 21-19,1-1 0,-1 0 1,0 0-1,1 0 0,0 0 0,-1 0 1,2-6-1,0-10 8,-1-1 0,-1-20 0,-1-3-16,-7-93 30,1 44-15,-4 8-36,12 13-230,-6 18 235,1-88 0,8-154-115,-2 268 84,0 19 61,-1 0 0,0 0-1,0-1 1,-1 1-1,0 0 1,-3-14-1,3 19-5,0-1-1,1 0 1,0 1 0,-1-1-1,2 0 1,-1 0-1,0 1 1,2-7-1,0-19 32,-3-2-30,3-35 1,1 1-50,-3-52 32,-1 89-195,2 17 208,-1 1 1,0 0-1,-3-15 0,0-11-13,3 28-242,0 3 233,-1-1-1,1 0 1,1 1-1,-1-1 1,2-8-1,2-14-248,-2 22 300,-2 5-26,0 0 0,1 1 0,-1-1 0,1 0 0,-1 0-1,0 1 1,0-1 0,0 0 0,1 0 0,-1 0 0,0 1 0,0-1 0,0 0 0,0 0-1,0 0 1,0 1 0,-1-1 0,1 0 0,0 0 0,0 0 0,-1 0 0,1 0-10,-1 1 0,1 0 1,0-1-1,0 1 0,-1-1 1,1 0-1,0 1 1,0-1-1,0 1 0,-1-1 1,1 1-1,0-1 0,0 1 1,0-1-1,0 0 1,0 1-1,0-1 0,0 1 1,0-1-1,1 1 0,-1-1 1,0 1-1,0-1 1,0 0-1,0 1 0,1-1 1,-1 1-1,0-1 1,1 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3:42.486"/>
    </inkml:context>
    <inkml:brush xml:id="br0">
      <inkml:brushProperty name="width" value="0.2" units="cm"/>
      <inkml:brushProperty name="height" value="0.2" units="cm"/>
      <inkml:brushProperty name="color" value="#AB008B"/>
    </inkml:brush>
  </inkml:definitions>
  <inkml:trace contextRef="#ctx0" brushRef="#br0">26 1230 2145,'-3'-6'5206,"-17"-17"-1032,20 22-4021,0 0 0,-1 0 0,1 0 0,0 0 0,-1 0 0,1 0 0,0 0 0,0 0 0,0 0 0,0 0-1,0 0 1,0 0 0,0 1 0,0-1 0,0 0 0,0 0 0,0 0 0,1 0 0,-1 0 0,0 0 0,1 0 0,-1 0 0,2-1 0,2-15 186,-3 9-315,-1 1 0,1-1 0,1 1 0,-1-1 0,1 1 0,1 0 0,-1 0 0,1 0 0,1 0-1,4-7 1,6-9-20,28-31-1,-12 15 98,-27 35 2,-1-1 0,1 0 0,-1 0 1,0 0-1,2-10 0,7-15 369,63-91-168,-54 91-227,0-1-1,-2-1 1,19-47 0,8-62 79,-32 94-151,2 0 0,2 1 0,31-60 0,-30 74 2,-1 5 11,-2-1 0,-1 0-1,-1-1 1,11-35 0,-24 66-87,0 1 0,1-1 0,0 1 0,-1-1 0,1 0 1,0 0-1,0 1 0,1-1 0,-1 0 0,0 0 0,1 0 0,1 2 0,24 30-879,-26-32 946,41 44 16,-27-31-16,0 1 0,-1 0 1,-1 2-1,19 32 0,-20-29 11,2 0 0,0-1 0,1-1 0,26 26 0,21 25 10,-28-25 29,69 70 0,-83-94-44,34 46 0,-37-45-1,0 0 0,24 23-1,-39-44-2,4 4 8,-1 0 0,1 1 0,-1 0 0,0 0 0,0 0 0,0 0 0,6 14 0,-9-16-4,0-1-1,0 1 0,0 0 0,1-1 0,-1 1 0,7 5 0,12 18 7,0 8-10,-15-25 1,0 0 0,9 18 0,-7-18 259,-7-10-258,-1 0 1,1 0 0,-1 1-1,0-1 1,1 0-1,-1 0 1,0 1-1,1-1 1,-1 0-1,0 1 1,0-1-1,1 0 1,-1 1-1,0-1 1,0 0-1,1 1 1,-1-1-1,0 0 1,0 1-1,0-1 1,0 1-1,0-1 1,1 0-1,-1 1 1,0 0 37,-1-2-7,0 1 0,1-1 1,-1 0-1,0 1 0,1-1 0,-1 0 1,1 0-1,-1 1 0,1-1 0,-1 0 0,1 0 1,0 0-1,-1 0 0,1 0 0,0 1 0,0-1 1,0 0-1,-1 0 0,1 0 0,0 0 1,0 0-1,1-1 0,-4-10-1658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3:44.484"/>
    </inkml:context>
    <inkml:brush xml:id="br0">
      <inkml:brushProperty name="width" value="0.2" units="cm"/>
      <inkml:brushProperty name="height" value="0.2" units="cm"/>
      <inkml:brushProperty name="color" value="#AB008B"/>
    </inkml:brush>
  </inkml:definitions>
  <inkml:trace contextRef="#ctx0" brushRef="#br0">42 33 2161,'-38'4'8511,"34"-3"-8221,17-2 153,0 0-1,18-5 1,20-2-343,230-13 102,-263 21-225,0 0-1,1 1 1,-1 1-1,1 1 1,20 6-1,4-2 30,-33-6 10,-1 0-1,0 1 0,0 0 1,0 0-1,17 10 3182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3:56.196"/>
    </inkml:context>
    <inkml:brush xml:id="br0">
      <inkml:brushProperty name="width" value="0.2" units="cm"/>
      <inkml:brushProperty name="height" value="0.2" units="cm"/>
      <inkml:brushProperty name="color" value="#AB008B"/>
    </inkml:brush>
  </inkml:definitions>
  <inkml:trace contextRef="#ctx0" brushRef="#br0">1 2 2577,'1'0'721,"1"0"-577,-2-2-144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04.155"/>
    </inkml:context>
    <inkml:brush xml:id="br0">
      <inkml:brushProperty name="width" value="0.2" units="cm"/>
      <inkml:brushProperty name="height" value="0.2" units="cm"/>
      <inkml:brushProperty name="color" value="#AB008B"/>
    </inkml:brush>
  </inkml:definitions>
  <inkml:trace contextRef="#ctx0" brushRef="#br0">0 51 4706,'6'-7'9882,"-5"8"-9751,16-4 45,24 0-161,0 3-1,71 7 1,-9 0-3,160 8-133,-215-12 111,177 1-29,-27-3-111,174 2-104,-341-6 270,35-7-1,17-1-190,52 4-231,-71 6 409,-1-3 0,91-18 0,-123 13 69,-24 7-57,0-1 1,1 1-1,-1 0 1,16-1 733,-30 94-1435,4-63 757,1 0 0,2 47 1,7 51 23,3 26 252,0-17 91,-3-27-134,3 128-219,-8-117-27,-3-66-41,-5 139 98,2-114-51,-25 196-31,27-254-37,-6 32 35,0 4 108,-2 79 1,7-83-1,-15 87 0,-1 30-70,40 225 774,-10-280-785,0-17-24,-5-47 1,-1 0 0,-4 85 0,-14-19 9,6-73-7,3 0 0,1 1 0,5 80 0,2-74-29,-4 68 0,-1-69 0,6 71 0,1-17 36,-5-75-24,0-1-1,2 1 1,1 0-1,7 27 1,8 16 52,-14-45-25,2 0 0,1 0 0,1-1 0,14 28-1,-14-38-29,-6-11-11,-1 0 1,1 0-1,-1 0 1,0 0-1,0 0 1,0 1-1,-1-1 1,0 1-1,0-1 1,1 8-1,5-2-34,-6-10 31,-1 1-1,1-1 0,-1 0 1,1 1-1,-1-1 1,1 1-1,-1-1 1,1 1-1,-1-1 1,0 1-1,1-1 0,-1 1 1,0-1-1,1 1 1,-1 0-1,0-1 1,0 1-1,0-1 0,0 1 1,1 0-1,-1-1 1,0 1-1,0 0 1,0-1-1,0 1 0,0-1 1,-1 2-1,1-2 4,0 1-1,0-1 0,0 0 0,0 0 0,0 0 0,0 1 1,0-1-1,0 0 0,0 0 0,0 0 0,0 0 1,0 1-1,0-1 0,1 0 0,-1 0 0,0 0 1,0 0-1,0 1 0,0-1 0,0 0 0,0 0 0,0 0 1,1 0-1,-1 0 0,0 1 0,0-1 0,0 0 1,0 0-1,0 0 0,1 0 0,-1 0 0,0 0 0,0 0 1,0 0-1,0 0 0,1 0 0,-1 0 0,0 0 1,0 0-1,0 0 0,1 0 0,-1 0 0,0 0 1,0 0-1,0 0 0,0 0 0,1 0 0,-1 0 0,0 0 1,0 0-1,0 0 0,1 0 0,-1 0 2,0-1-1,0 1 1,0 0-1,0 0 1,0 0-1,0 0 1,0 0-1,0 0 1,0 0 0,0 0-1,0-1 1,0 1-1,0 0 1,0 0-1,0 0 1,0 0-1,-1 0 1,1 0-1,0 0 1,0 0-1,0-1 1,0 1-1,0 0 1,0 0 0,0 0-1,0 0 1,0 0-1,0 0 1,0 0-1,-1 0 1,1 0-1,0 0 1,0 0-1,0 0 1,0 0-1,0 0 1,0 0-1,0 0 1,0 0 0,-1 0-1,1 0 1,0 0-1,0 0 1,0 0-1,0 0 1,0 0-1,0 0 1,0 0-1,0 0 1,-1 0-1,1 0 1,0 0 0,0 0-1,0 0 1,0 0-1,0 0 1,0 0-1,0 0 1,0 0-1,0 0 1,-1 1-1,1-1 1,0 0-1,1-3 341,-1 7 57,1 21-700,-1 7 265,0 0 1,-2 0-1,-11 53 0,-30 67 50,42-147-19,0 1 0,1-1 0,0 1 0,0 10 0,0-3 13,-1-15 22,-1 0 1,0 1-1,1-1 0,-1 0 1,0 1-1,0-1 0,0 1 1,0 0-1,-1 0 0,1 0 1,-4-2-1,-43-18-152,34 14 167,-12-3-172,0 0 0,0 1 0,-1 2-1,0 1 1,-51-5 0,-51-5-1002,71 7 1115,-79-1 0,85 11-5,-45-2 25,-196-10 29,209-2 35,28 3-46,-214-17-45,236 24 14,14 0-8,0 2 0,-42 2 0,33 2 12,-72 5-1,60-10 901,42 1-873,-19 1-168,-142-2 3014,161 2-2851,1 0 0,-1 0 0,0 0 0,0 0 0,0 0 0,0 0 0,1 1 0,-1-1 0,0 0 0,0 0 0,0 0 0,0 0 0,1 0 0,-1 0 0,0 0 0,0 0 0,0 0 0,1 0 0,-1 0 0,0 0 0,0 0 1,0 0-1,1 0 0,-1 0 0,0 0 0,0-1 0,0 1 0,1 0 0,-1 0 0,0 0 0,0 0 0,0 0 0,0 0 0,0 0 0,1-1 0,-1 1 0,0 0 0,0 0 0,0 0 0,0 0 0,0-1 0,0 1 0,0 0 0,1 0 0,-1 0 1,0 0-1,0-1 0,0 1 0,0 0 0,0 0 0,0 0 0,0-1 0,-9 1-252,7 1 240,7-1 222,-2-25-108,28-92-190,4-17 35,33-311-485,-20 111 529,-7-74-31,-31 300-1,1-92 2,-11 200 15,-2-55-48,-15-102 0,-10 14 22,-23-109-10,-31-204-463,66 333 513,-29-170-300,40 270 236,1 0 0,2 0-1,0 0 1,2 0 0,3-30 0,1-6-140,-5 17 155,-6-55 1,0 16 5,5 64 28,-2-123-23,4 112 20,2 0-1,11-55 1,-11 62-10,0 0-1,-1 0 0,-2-1 1,0 1-1,-4-26 1,1-8-51,-1-1 70,2 36-13,1 1 0,1-1 0,0 0 0,4-23 0,32-176-8,-36 207 398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08.347"/>
    </inkml:context>
    <inkml:brush xml:id="br0">
      <inkml:brushProperty name="width" value="0.2" units="cm"/>
      <inkml:brushProperty name="height" value="0.2" units="cm"/>
      <inkml:brushProperty name="color" value="#AB008B"/>
    </inkml:brush>
  </inkml:definitions>
  <inkml:trace contextRef="#ctx0" brushRef="#br0">157 297 3378,'-5'-18'857,"1"0"1,0 0 0,1-1-1,1 0 1,1 1 0,2-33-1,-1 1-329,0-29 106,-3 113-274,-2 0 0,-1-1 0,-13 43 0,7-26 134,-9 59 0,3 110-444,-13 102 39,8-188 2,25-199 4037,0-8-4372,1 30 308,-1 10-182,1-1-1,1 0 1,3 1-1,18-60 1,-18 75 114,3-4-6,-1-1 1,-1-1-1,-1 1 1,-1-1-1,4-46 1,-7 41-55,1 1 0,14-48 0,2-17-102,-16 68 140,6-38 88,-9 58-126,1 1 0,-1-1 0,1 0-1,1 1 1,-1-1 0,1 1 0,6-10-1,-7 14 30,0-1-1,0 1 0,0-1 0,0 1 0,0 0 0,0 0 0,0 0 0,1 0 0,-1 0 0,0 0 0,1 1 0,-1-1 0,0 1 0,1 0 0,-1 0 1,0 0-1,3 0 0,46 4-181,-40-3 168,23 4-30,61 18 1,-91-22-58,0 1-1,-1-1 1,1 1 0,-1 0 0,1 0 0,-1 0 0,0 1 0,0-1 0,0 1-1,0-1 1,3 6 0,4 2 100,174 165-594,-183-174 602,0 0-1,0 0 1,0 0-1,0 0 1,0 0-1,0 1 1,0-1-1,0 0 1,-1 0 0,1 1-1,-1-1 1,1 0-1,-1 1 1,1-1-1,-1 1 1,1-1 0,-1 1-1,0-1 1,0 1-1,0-1 1,0 1-1,0-1 1,0 1-1,-1-1 1,1 1 0,0-1-1,-1 0 1,1 1-1,-1-1 1,1 1-1,-1-1 1,0 0-1,0 0 1,1 1 0,-1-1-1,0 0 1,0 0-1,0 0 1,-2 2-1,-5 4 83,0 0 0,0 0 1,-1-1-1,-13 7 0,13-7-131,-7 4 80,-112 75 34,123-81-4,-1 0 1,0 0 0,-1-1 0,1 0 0,0-1 0,-1 1 0,0-1 0,1 0-1,-1-1 1,-14 2 0,-5-2 129,-42-2 1,18-4 2024,58 3-2210,10-1 11,1 0 0,-1 1-1,0 1 1,1 1 0,-1 0 0,25 4 0,32 1 33,-53-3-70,0 1 1,0 1 0,0 1-1,0 1 1,-1 1 0,0 0-1,29 16 1,-47-22 15,-1 0 1,0 1-1,1-1 0,-1 0 1,0 1-1,0-1 0,0 1 1,0 0-1,0 0 0,0-1 1,-1 1-1,1 0 0,0 1 1,-1-1-1,0 0 0,1 0 1,-1 1-1,0-1 0,0 1 1,0-1-1,-1 1 0,1-1 1,-1 1-1,1-1 0,-1 4 1,0 2 7,-1-1 1,0 1-1,0-1 1,-1 0-1,0 1 1,0-1-1,-6 12 1,-2 5 49,3-8-1,0 1 0,-13 19 0,16-30 3,0 0 0,0-1-1,0 0 1,-1 0 0,0 0 0,0-1-1,0 0 1,-1 0 0,-10 6 0,-2-1 97,0-1-1,-1 0 1,1-2 0,-2 0 0,1-1 0,-1-1 0,1-1 0,-1-1 0,0-1 0,0 0 0,0-1-1,0-2 1,0 0 0,0-1 0,-29-8 0,24 5-48,1 1 1,-1 2-1,-46-4 1989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30.072"/>
    </inkml:context>
    <inkml:brush xml:id="br0">
      <inkml:brushProperty name="width" value="0.2" units="cm"/>
      <inkml:brushProperty name="height" value="0.2" units="cm"/>
      <inkml:brushProperty name="color" value="#AB008B"/>
    </inkml:brush>
  </inkml:definitions>
  <inkml:trace contextRef="#ctx0" brushRef="#br0">218 11 3201,'7'-11'8933,"-6"12"-8851,277 8 265,-155-9-301,-11-1-334,-96 2 222,0 1 0,0 1 0,0 0 0,0 2 0,16 5 0,-11-1 8,-1-1-1,1-1 0,1-1 1,-1-1-1,1-1 0,26 2 1,103-11-2220,-27 1 1888,-88 4 1024,101-5-769,-107 1-76,1 0-201,41 0 130,-47-4 1072,-6 4-737,-6 0 45,0 1 0,24-2 0,-2-1 794,-24 4-881,-1 0 0,20-2 0,-18-4 2504,-5 4-2981,-10 10 34,2-2 426,-1 0 0,2 0 1,-1 0-1,0 1 0,1-1 0,0 5 1,-1-2 19,-2 154 482,3-40-187,1 257 358,1-330-641,-8 71-1,1-45-20,-4 26 14,4-53 3,1 64-1,1 18-5,1-34-8,-7 2 7,6-72-3,0 0 0,2 48-1,1-50-3,0-18-9,0 1 1,0-1 0,0 0-1,1 0 1,2 9 0,7 25 14,-7-28-9,0 0 0,0 0 0,6 13 0,-4 3 910,-5-25-624,0-7-157,-1 5-210,-1 1 0,0-1 1,1 1-1,-1-1 0,0 0 1,0 1-1,0-1 0,1 0 1,-1 0-1,0 0 1,0-1-1,-3 0 0,1 1-8,-33-5 267,0-1 0,0-1 0,0-3-1,-53-20 1,39 12 67,36 14-266,0 0 1,1 1-1,-2 1 0,1 0 1,-16 1-1,-79 7-35,28-1 76,24-4-10,-132 9-17,15 9-142,80-6 232,-83 16 139,160-25-132,6 0 70,1-1 0,0 0 0,-1-1-1,1-1 1,-1 0 0,0 0 0,-14-2 0,23 0-93,-2 0-162,0 0 0,-1 0 0,1 0 0,-1 1 0,1 0 0,-1 0 0,1 0 0,-11 3 0,5-2 6,-25 5-95,-11 1 865,10-15-1020,-58 11-71,24-6 4008,74 0-3559,0 0-1,-1 0 0,1 0 1,-1-1-1,0 1 1,0-1-1,0 1 0,3-8 1,-4-10 61,8-38 0,-3 21-123,5-60 27,-6-1 0,-3-1 1,-13-101-1,10 148-25,7-81-1,-1 78-44,-4-64 0,-49-218-123,47 331 161,1 0-1,0-1 0,0 1 1,2-13-1,0-9-319,-2 29 339,0 0-1,0 0 1,0-1 0,0 1 0,0 0 0,0 0-1,0 0 1,0 0 0,0 0 0,1 0 0,-1 0-1,0 0 1,0 0 0,0 0 0,0 0 0,0 0-1,0 0 1,0 0 0,0 0 0,0 0 0,0 0-1,0 0 1,0 0 0,0 1 0,0-1 0,0 0-1,0 0 1,0 0 0,0 0 0,1 0 0,-1 0-1,0 0 1,0 0 0,0 0 0,0 0-1,0 0 1,0 0 0,0 0 0,0 0 0,0 0-1,0 0 1,0 0 0,0 0 0,4-10-172,4-15-242,6-41-220,1-2 691,-14 61-34,0 1 0,0 0 0,-1-1-1,-1-9 1,1 10 3,0 0 0,0 0 1,0 0-1,1 0 0,1-8 0,-1 6 32,3 2 90,-3 3-132,0 1 0,0-1 0,0 1 0,-1-1 0,1 0 0,-1 1 0,1-1 0,-1 0 0,0-4 0,0 7 12,-2-37 53,-3 8 80,2 20-494,2 4 1084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17.172"/>
    </inkml:context>
    <inkml:brush xml:id="br0">
      <inkml:brushProperty name="width" value="0.2" units="cm"/>
      <inkml:brushProperty name="height" value="0.2" units="cm"/>
      <inkml:brushProperty name="color" value="#AB008B"/>
    </inkml:brush>
  </inkml:definitions>
  <inkml:trace contextRef="#ctx0" brushRef="#br0">5 20 2849,'3'-1'833,"2"-1"-65,-3-1-368,-1-2-400,-2 2-432,-6 0-576,0 0-49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18.539"/>
    </inkml:context>
    <inkml:brush xml:id="br0">
      <inkml:brushProperty name="width" value="0.2" units="cm"/>
      <inkml:brushProperty name="height" value="0.2" units="cm"/>
      <inkml:brushProperty name="color" value="#AB008B"/>
    </inkml:brush>
  </inkml:definitions>
  <inkml:trace contextRef="#ctx0" brushRef="#br0">0 155 4402,'7'-5'17,"-1"0"0,0-1 0,0 0 1,8-11-1,17-15-474,-23 3 5150,-8 26-4290,-1 1 0,1 0-1,0-1 1,0 1 0,1 0 0,-1-1 0,0 1 0,1-1 0,1-2 0,2-3-79,-3 6-268,0 1-1,0 0 1,0-1 0,0 1-1,-1 0 1,1-1 0,-1 1-1,1-1 1,-1 1 0,1-1-1,-1-2 1,1 32-851,2-14 802,0-1 0,1 0 0,1 0 0,0-1-1,12 22 1,-11-24-9,0 0 0,-1 0 0,-1 0-1,0 1 1,0 0 0,-1 0-1,0 0 1,-1 0 0,1 14 0,-2 6 0,7 38 1,-3-39-6,-1 38 1,-11-21 3246,5-60-4141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20.428"/>
    </inkml:context>
    <inkml:brush xml:id="br0">
      <inkml:brushProperty name="width" value="0.2" units="cm"/>
      <inkml:brushProperty name="height" value="0.2" units="cm"/>
      <inkml:brushProperty name="color" value="#AB008B"/>
    </inkml:brush>
  </inkml:definitions>
  <inkml:trace contextRef="#ctx0" brushRef="#br0">1 446 5138,'6'-43'6665,"-5"41"-6637,0 0 0,0 1 0,0-1 0,0 1 0,1-1 0,-1 1 0,1-1 1,-1 1-1,1-1 0,-1 1 0,1 0 0,0 0 0,-1 0 0,3-1 0,23 13-599,31 2 639,15 5 27,-55-13-61,0-1 0,22 2 0,-21-3 2,-1 0 1,23 7-1,-39-10 52,0 0 1,0 0-1,0 0 0,0 0 1,0-1-1,-1 1 0,1 0 1,0-1-1,0 0 0,0 1 1,0-1-1,-1 0 0,1 0 1,0 0-1,-1 0 0,1 0 1,-1 0-1,3-2 0,-2 1-70,0 1 0,0-1-1,0 1 1,0 0 0,1 0-1,-1 0 1,0 0 0,1 0-1,-1 0 1,5 0 130,-6-7 40,0 1-1,0 0 0,0-1 0,1 1 0,0 0 0,1 0 1,-1 0-1,1 0 0,6-10 0,10-22 308,26-108-276,-25 66 578,-11 59-712,-6 16 159,0 0 0,-1 0 0,1-1 0,-1 1 0,-1 0 0,2-13 0,-2 19-260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53.510"/>
    </inkml:context>
    <inkml:brush xml:id="br0">
      <inkml:brushProperty name="width" value="0.2" units="cm"/>
      <inkml:brushProperty name="height" value="0.2" units="cm"/>
      <inkml:brushProperty name="color" value="#FFC114"/>
    </inkml:brush>
  </inkml:definitions>
  <inkml:trace contextRef="#ctx0" brushRef="#br0">0 33 1953,'28'-20'8948,"-28"17"-8719,1 2-192,0 0 1,-1 1-1,1-1 0,0 0 0,0 1 0,-1-1 0,1 1 0,0-1 0,0 1 0,0-1 0,0 1 0,0-1 0,0 1 0,-1 0 0,1 0 0,0-1 0,0 1 0,0 0 0,0 0 0,0 0 0,2 0 0,25-1-25,-13 2-15,0 1-1,1 1 1,-1 0-1,28 11 1,-23-8 10,-1 0 1,23 3 0,43-1 58,28 5-87,119 22 116,242 5 0,-363-33 193,54 0 312,-88-12-643,-42 3 46,0 0 0,66 7-1,534 32 38,-529-34-21,80 7 392,45 1-147,-92-7-195,-58-1 203,85-7 1,86-3-4,-244 7-250,18-2 14,0 0 1,-1-2-1,39-10 1,-46 10-46,5 0 5,0 1-1,0 1 0,1 2 1,30 2-1,21 0-4,182-20 108,-227 16-76,0 0 0,0 2 0,60 8 0,-66-4 449,-8-1-357,1-1 0,0 0 0,-1-1 1,1-1-1,19-3 2430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55.068"/>
    </inkml:context>
    <inkml:brush xml:id="br0">
      <inkml:brushProperty name="width" value="0.2" units="cm"/>
      <inkml:brushProperty name="height" value="0.2" units="cm"/>
      <inkml:brushProperty name="color" value="#FFC114"/>
    </inkml:brush>
  </inkml:definitions>
  <inkml:trace contextRef="#ctx0" brushRef="#br0">0 11 5346,'8'-11'7876,"-8"11"-7828,24 23 1118,1-9-879,1 0 1,41 15-1,-45-20-370,0 0 0,0 1 1,-1 2-1,29 20 0,-33-12 32,1 1 321,-6-14-235,0 0 0,-1-1 0,2 0 0,13 4 0,-10-4-136,28 15 0,-39-18 100,-1 1 0,0-1 0,0 1-1,0-1 1,4 7 0,-5-6 41,1 0-1,0-1 0,-1 1 1,1-1-1,7 5 1,41 22 715,-33-22-733,-16-8-21,-1 1-1,1 0 1,-1 0-1,1 0 1,-1 0-1,0 0 1,4 3-1,7 2 25,1-1 0,-1-1-1,20 4 1,-105 8 79,59-14-121,-17 6-112,29-8 125,0 1 0,0-1-1,0 1 1,0 0 0,0-1 0,0 1-1,0 0 1,0 0 0,0 0 0,0 0 0,0 0-1,0 0 1,1 0 0,-1 0 0,0 0-1,1 0 1,-1 0 0,1 1 0,-1-1 0,0 3-1,0 2 29,-1 1 0,-1-1-1,1 0 1,-1 1-1,0-1 1,0 0 0,-1-1-1,0 1 1,0 0 0,0-1-1,-1 0 1,1 0-1,-1-1 1,-1 1 0,1-1-1,0 0 1,-11 6-1,-9 2 142,0 0-1,0-1 1,-31 7-1,3 0-41,41-13-88,-1 0-1,1 1 0,0 0 1,1 1-1,-1 0 1,1 1-1,1 0 1,-1 0-1,-11 14 0,26-41 156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4:58.951"/>
    </inkml:context>
    <inkml:brush xml:id="br0">
      <inkml:brushProperty name="width" value="0.2" units="cm"/>
      <inkml:brushProperty name="height" value="0.2" units="cm"/>
      <inkml:brushProperty name="color" value="#FFC114"/>
    </inkml:brush>
  </inkml:definitions>
  <inkml:trace contextRef="#ctx0" brushRef="#br0">3675 309 3378,'21'-7'734,"-13"5"229,0-1 1,0 0-1,-1 0 1,1-1-1,11-7 1,-9 1 981,-9 9-1933,0 0-1,0 0 1,0 0-1,0 0 0,0 0 1,1 0-1,-1 0 1,0 0-1,1 0 1,-1 0-1,0 1 0,1-1 1,-1 1-1,1-1 1,-1 1-1,1-1 1,-1 1-1,1 0 0,1 0 1,18-1 70,1 2-1,-1 1 1,0 0-1,-1 2 1,29 8 0,-7 0-134,62 30 1,13 12 123,-85-59 2972,-32 5-3007,0-1 0,0 1 0,-1 0 0,1 0 0,0 0 0,-1 0 0,1 0 0,0-1 0,0 1 0,0 0 0,-1 0 0,1-1 0,0 1 0,0 0 1,0 0-1,-1-1 0,1 1 0,0 0 0,0 0 0,0-1 0,0 1 0,0 0 0,0-1 0,0 1 0,0 0 0,0 0 0,-1-1 0,1 1 0,0 0 0,1-1 0,-1 1 0,0 0 0,0-1 0,0 1 0,0 0 1,0 0-1,0-1 0,0 1 0,0 0 0,0-1 0,1 1 0,-1 0 0,0-1 88,-30-9-891,-104-23 469,-21-5 229,25 7 16,87 22 289,0-1 0,-82-32 0,89 28-106,0 1 0,-65-12 0,45 12-111,41 10-18,0 1 0,0 0 0,0 1-1,-23 2 1,-27-2 32,42 0-38,-1 1 0,-25 5 0,6-2 0,-2 1-2,-81 1-31,41 0-1,58-3 19,1 0 0,-1-2 0,-44-5-1,-172-31-25,142 11 200,67 15-164,-51-8-1,-162 0 120,166 14-92,36 4-83,0 2 1,-58 9-1,55-5-192,3-3 223,-1-2 0,1-2 0,-59-9 0,94 9 4,0 1-1,0 1 0,0 0 0,0 0 0,-14 4 0,-20 3 102,-127-2 187,126-6-193,0-1-1,0-3 0,-87-18 1,87 13 230,1-1-35,33 7-265,-1 0 0,1 1 1,-1 0-1,0 1 0,-18 0 1,-45 6 26,21 0 132,1-3 1,-73-5-1,111 2-73,-1 1 0,0 1-1,-21 4 1,-31 2-105,63-6 117,1 0 0,0 1 0,0-1 0,0 1 0,-7 4 0,-12 4 539,-9-9-901,-33-1 842,43-2-1426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00.719"/>
    </inkml:context>
    <inkml:brush xml:id="br0">
      <inkml:brushProperty name="width" value="0.2" units="cm"/>
      <inkml:brushProperty name="height" value="0.2" units="cm"/>
      <inkml:brushProperty name="color" value="#FFC114"/>
    </inkml:brush>
  </inkml:definitions>
  <inkml:trace contextRef="#ctx0" brushRef="#br0">684 49 8836,'0'-5'1024,"0"4"-1013,1 1-1,-1-1 1,0 1 0,0 0 0,0-1 0,0 1 0,1-1 0,-1 1-1,0-1 1,0 1 0,0-1 0,0 1 0,0-1 0,0 1 0,0 0 0,0-1-1,0 1 1,0-1 0,-1 1 0,1-1 0,0 1 0,0-1 0,0 1 0,0 0-1,-1-1 1,1 1 0,0 0 0,0-1 0,-1 1 0,1-1 0,0 1-1,-1 0 1,1 0 0,0-1 0,-1 1 0,1 0 0,-1 0 0,1-1 0,0 1-1,-1 0 1,1 0 0,-1 0 0,1 0 0,-1-1 0,-2 1 32,1 0 0,0-1 0,0 0 0,0 1 0,-1-1 0,1 0 0,0 0 0,0 0 0,0 0 0,0-1 1,-2-1-1,2 1-31,0 1 1,0-1 0,-1 1 0,1 0-1,0-1 1,-1 1 0,1 0-1,0 1 1,-1-1 0,1 0 0,-6 0-1,5 2 42,1-1 0,-1 1 1,1 0-1,-1 0 0,1 0 0,0 1 0,-1-1 0,1 1 0,0-1 0,0 1 0,0 0 0,0-1 0,0 1 0,0 0 0,1 1 0,-1-1 0,1 0 0,-3 4 0,-10 12 200,-9 1 125,-1-1 0,0-1-1,-1-1 1,-1-1 0,-35 14 0,32-14-70,16-10-123,-1 0-1,1 0 1,-1-1-1,-1-1 0,1-1 1,-23 2-1,-21 4 276,46-5-457,0 1 1,1 0 0,0 1 0,0 0 0,0 1-1,-12 8 1,-34 17 7,50-28 90,-8 7 1506,15-1-1613,1 0 0,0 0 0,1 0 0,0 0 0,0 0 0,1-1 0,0 1 0,0-1-1,5 9 1,0-9 30,-1-1 0,1-1 0,0 1 0,0-1 0,1-1 1,0 1-1,0-2 0,12 6 0,-14-7-29,25 13 9,0 0-1,-1 2 1,56 44 0,-59-41 27,1-1 0,1-1 0,56 26 0,41 25 18,-105-63 952,-9-5 197,-18-9-2647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0.031"/>
    </inkml:context>
    <inkml:brush xml:id="br0">
      <inkml:brushProperty name="width" value="0.2" units="cm"/>
      <inkml:brushProperty name="height" value="0.2" units="cm"/>
      <inkml:brushProperty name="color" value="#33CCFF"/>
    </inkml:brush>
  </inkml:definitions>
  <inkml:trace contextRef="#ctx0" brushRef="#br0">1 1 6403,'8'3'608,"-1"-3"-432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0.830"/>
    </inkml:context>
    <inkml:brush xml:id="br0">
      <inkml:brushProperty name="width" value="0.2" units="cm"/>
      <inkml:brushProperty name="height" value="0.2" units="cm"/>
      <inkml:brushProperty name="color" value="#33CCFF"/>
    </inkml:brush>
  </inkml:definitions>
  <inkml:trace contextRef="#ctx0" brushRef="#br0">47 17 4114,'-9'-3'864,"-2"-1"-127,2-1-177,0 2-240,2 1-320,6 2-80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1.279"/>
    </inkml:context>
    <inkml:brush xml:id="br0">
      <inkml:brushProperty name="width" value="0.2" units="cm"/>
      <inkml:brushProperty name="height" value="0.2" units="cm"/>
      <inkml:brushProperty name="color" value="#33CCFF"/>
    </inkml:brush>
  </inkml:definitions>
  <inkml:trace contextRef="#ctx0" brushRef="#br0">1 45 6915,'7'-3'1489,"4"-4"-241,2-1-239,2 0-1,2-1 193,5-1-689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52.418"/>
    </inkml:context>
    <inkml:brush xml:id="br0">
      <inkml:brushProperty name="width" value="0.2" units="cm"/>
      <inkml:brushProperty name="height" value="0.2" units="cm"/>
      <inkml:brushProperty name="color" value="#AB008B"/>
    </inkml:brush>
  </inkml:definitions>
  <inkml:trace contextRef="#ctx0" brushRef="#br0">5 89 1889,'-5'-20'10687,"24"8"-9296,-17 10-1303,1 1 0,-1-1 0,1 0 1,0 1-1,-1 0 0,1-1 0,0 1 1,-1 0-1,11 2 2204,-13-2-2300,4 1 443,-4 0-314,-1 0 0,0 0 0,1 0 1,-1 0-1,1 0 0,-1 0 0,0 0 0,1 0 0,-4-2 727,2 1-726,10 0-416,-8 1 259,40-7-215,-8 1 31,0 2 0,0 1 0,0 1 1,61 5-1,-73-2 188,1-1 0,-1-1 0,1 0 0,29-7 0,-43 6-62,19 0-45,47 0 1,14-2 65,-55 3-91,-1 0 0,59 7 1,-69-4 138,64 5-129,68 7-281,-97-6 395,0-2-1,91-3 1,-114-3-93,0 2 0,0 1 0,34 7 0,43 4-185,73-10 522,117 19-160,-184-15-14,112 2-62,-138-15 21,-60 3-93,1 0-1,45 4 1,-60 0 91,0 0-1,0-1 1,0 0-1,0-1 1,0-1 0,0-1-1,0 0 1,16-5-1,-26 5 27,0 1-1,1 0 0,-1 0 1,13 1-1,41-7 103,-47 5-160,0 0 1,0 1-1,0 0 1,25 3 0,-5-1 304,-20-2-255,0 0 0,0-1 0,15-5 0,22-3-70,-22 9 23,-22 2 28,0-1 0,-1 0 0,1-1-1,0 1 1,7-3 0,-11 4-181,-5-4 284,2 3-42,3 0-6,0 0 0,0 1 0,0-1 0,-1 0 0,1 0 1,0 0-1,0 0 0,0 0 0,-1-1 0,1 1 0,3-2 0,24-1-56,-28 3 30,24 3-96,45-1 168,-43-2 99,-27 0-142,-3-2-461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2.128"/>
    </inkml:context>
    <inkml:brush xml:id="br0">
      <inkml:brushProperty name="width" value="0.2" units="cm"/>
      <inkml:brushProperty name="height" value="0.2" units="cm"/>
      <inkml:brushProperty name="color" value="#33CCFF"/>
    </inkml:brush>
  </inkml:definitions>
  <inkml:trace contextRef="#ctx0" brushRef="#br0">1 0 15191,'47'87'0,"-6"0"-256,1-2-400,-4 1-113,-32-96 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3.929"/>
    </inkml:context>
    <inkml:brush xml:id="br0">
      <inkml:brushProperty name="width" value="0.2" units="cm"/>
      <inkml:brushProperty name="height" value="0.2" units="cm"/>
      <inkml:brushProperty name="color" value="#33CCFF"/>
    </inkml:brush>
  </inkml:definitions>
  <inkml:trace contextRef="#ctx0" brushRef="#br0">487 184 4274,'4'-8'4843,"12"-1"-3677,-14 9-1092,-1-1-1,1 1 1,0-1 0,-1 0 0,1 0-1,-1 0 1,1 0 0,-1 0 0,0 0-1,1 0 1,1-3 0,31-37 705,-18 19-446,1 1 402,22-42 0,-38 58-606,-1 4-150,0 7-743,0-6 809,-2 2-14,-1 1 0,1 0 0,0 0 0,0 0 0,0 1 0,1-1 0,-1 0 0,1 0 0,-2 7 0,1-6 25,-34 96 126,-13 33-150,38-108-39,-1-1 1,-1 0-1,-20 27 0,18-28 75,-24 49 0,29-53-58,0 1 0,0-2 0,-2 1 0,-19 22 0,24-33 36,0-1 0,-1 0 0,0 0-1,0 0 1,-1-1 0,0 0-1,0 0 1,0-1 0,-1-1 0,0 0-1,0 0 1,0 0 0,0-1 0,-1-1-1,1 0 1,-1 0 0,1-1 0,-1-1-1,1 0 1,-20-2 0,3 1 51,18 2-139,-1-2 1,1 1-1,-1-1 1,1-1-1,-1 1 1,1-2-1,-11-3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4.685"/>
    </inkml:context>
    <inkml:brush xml:id="br0">
      <inkml:brushProperty name="width" value="0.2" units="cm"/>
      <inkml:brushProperty name="height" value="0.2" units="cm"/>
      <inkml:brushProperty name="color" value="#33CCFF"/>
    </inkml:brush>
  </inkml:definitions>
  <inkml:trace contextRef="#ctx0" brushRef="#br0">0 35 6371,'2'-28'8322,"-2"27"-8212,1 1 0,-1-1 1,1 1-1,-1-1 0,1 1 0,-1-1 0,1 1 0,0-1 1,-1 1-1,1 0 0,0-1 0,-1 1 0,1 0 0,0 0 1,0-1-1,-1 1 0,1 0 0,0 0 0,0 0 0,-1 0 1,1 0-1,0 0 0,0 0 0,-1 0 0,2 1 0,144 6-7516,-118-5 4314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5.130"/>
    </inkml:context>
    <inkml:brush xml:id="br0">
      <inkml:brushProperty name="width" value="0.2" units="cm"/>
      <inkml:brushProperty name="height" value="0.2" units="cm"/>
      <inkml:brushProperty name="color" value="#33CCFF"/>
    </inkml:brush>
  </inkml:definitions>
  <inkml:trace contextRef="#ctx0" brushRef="#br0">0 9 9925,'19'0'1136,"1"-1"657,-1-2-609,-2 0-479,-3 1-705,3 2-16,-2 3-32,2 2 16,3 3-176,4-1-401,2 1-319,4-3 320,-1-4-321,2-5-1200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6.092"/>
    </inkml:context>
    <inkml:brush xml:id="br0">
      <inkml:brushProperty name="width" value="0.2" units="cm"/>
      <inkml:brushProperty name="height" value="0.2" units="cm"/>
      <inkml:brushProperty name="color" value="#33CCFF"/>
    </inkml:brush>
  </inkml:definitions>
  <inkml:trace contextRef="#ctx0" brushRef="#br0">280 107 6627,'26'-15'5950,"10"-4"-3947,-33 18-1898,-1 0 0,1 0 0,0 0 0,-1-1 0,1 1 0,-1-1 0,1 0 0,-1 1 0,0-1 0,1 0 0,1-3 0,-4 4-107,1-1-1,-1 1 0,0 0 0,0-1 0,1 1 0,-1-1 1,0 1-1,0-1 0,-1 1 0,1-1 0,0 1 1,0 0-1,-1-1 0,1 1 0,-1-1 0,1 1 0,-1 0 1,1 0-1,-1-1 0,0 1 0,0 0 0,0 0 1,0 0-1,-1-2 0,1 2-42,0-1 0,0 1 0,0 0 1,-1 0-1,1 0 0,0 0 0,0 0 0,-1 0 0,1 0 1,0 0-1,-1 0 0,1 1 0,-1-1 0,1 0 0,-1 1 1,1 0-1,-1-1 0,-2 1 0,1 0 9,-1 0-1,1 0 1,-1 0-1,0 0 1,1 1-1,0 0 1,-1 0-1,-3 1 0,-6 4 7,0 0 0,1 1 0,-15 10 0,25-16 18,-10 9 3,0 0 0,0 0-1,1 1 1,1 0 0,0 1-1,0 0 1,2 1 0,-1 0-1,-12 27 1,18-31 3,-1 0 0,1 1 0,1 0 0,-1-1 1,2 1-1,-1 0 0,2 0 0,-1 0 0,2 11 0,2 10-141,11 48 1,-8-50-160,5 57 0,-11-76 217,0 0 1,-1-1-1,0 1 0,0-1 1,-1 1-1,0-1 0,-1 0 0,0 0 1,0 0-1,-5 10 0,0-7-398,1 1 0,-1-1 0,-1-1-1,0 0 1,-1 0 0,0-1 0,-19 16 0,7-11-1957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6.576"/>
    </inkml:context>
    <inkml:brush xml:id="br0">
      <inkml:brushProperty name="width" value="0.2" units="cm"/>
      <inkml:brushProperty name="height" value="0.2" units="cm"/>
      <inkml:brushProperty name="color" value="#33CCFF"/>
    </inkml:brush>
  </inkml:definitions>
  <inkml:trace contextRef="#ctx0" brushRef="#br0">0 36 6595,'1'-32'9041,"1"28"-8574,12 5-462,0 1 0,0 1 0,-1 0 0,21 7 0,2 1 29,18 3-192,33 9-216,-29-13-6281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7.240"/>
    </inkml:context>
    <inkml:brush xml:id="br0">
      <inkml:brushProperty name="width" value="0.2" units="cm"/>
      <inkml:brushProperty name="height" value="0.2" units="cm"/>
      <inkml:brushProperty name="color" value="#33CCFF"/>
    </inkml:brush>
  </inkml:definitions>
  <inkml:trace contextRef="#ctx0" brushRef="#br0">245 10 5138,'-13'-9'4108,"10"8"-3851,-13 10 1782,12-6-2411,-12 9 479,1 0 0,0 2 0,1 0 0,0 0-1,1 1 1,1 1 0,1 0 0,-14 25-1,13-18-74,1 0 0,1 1-1,1 0 1,1 1-1,1-1 1,-4 29-1,8-30-21,2 1-1,0-1 1,1 0-1,1 0 0,1 0 1,6 23-1,-2-20-1346,1-1 0,17 42 0,-14-46-2044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7.670"/>
    </inkml:context>
    <inkml:brush xml:id="br0">
      <inkml:brushProperty name="width" value="0.2" units="cm"/>
      <inkml:brushProperty name="height" value="0.2" units="cm"/>
      <inkml:brushProperty name="color" value="#33CCFF"/>
    </inkml:brush>
  </inkml:definitions>
  <inkml:trace contextRef="#ctx0" brushRef="#br0">6 49 8516,'-1'0'82,"1"-1"1,0 1 0,-1 0-1,1-1 1,-1 1-1,1-1 1,0 1-1,-1 0 1,1-1-1,0 1 1,0-1-1,-1 1 1,1-1-1,0 1 1,0-1-1,0 1 1,-1-1 0,1 1-1,0-1 1,0 0-1,0 1 1,0-1-1,0 1 1,0-1-1,0 1 1,0-1-1,1 1 1,-1-1-1,0 1 1,0-1 0,0 1-1,0-1 1,1 1-1,-1-1 1,0 1-1,1-1 1,-1 1-1,0-1 1,1 1-1,-1 0 1,0-1-1,1 1 1,-1-1 0,1 1-1,-1 0 1,1 0-1,-1-1 1,1 1-1,-1 0 1,2-1-1,25-13 578,-17 11-651,-1 1 0,1 0-1,-1 0 1,1 1 0,0 0 0,-1 1 0,1 0 0,0 1 0,0 0-1,-1 0 1,1 1 0,-1 0 0,1 1 0,-1 0 0,0 0 0,0 1-1,0 0 1,0 1 0,-1 0 0,0 0 0,0 1 0,0 0 0,-1 0-1,7 8 1,-12-12-75,0 0 1,-1 0-1,1 0 0,-1 0 0,0 0 0,0 0 0,0 0 0,0 0 0,0 1 1,0-1-1,-1 0 0,1 1 0,-1-1 0,1 1 0,-1-1 0,0 0 1,0 1-1,0-1 0,-1 5 0,0-3 30,0-1 1,-1 1-1,1 0 0,-1-1 1,0 0-1,0 1 0,0-1 1,0 0-1,-1 0 1,1 0-1,-5 3 0,-6 5-231,0-1 0,-1 0-1,0-1 1,-24 11 0,-37 14-3039,44-18 89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8.147"/>
    </inkml:context>
    <inkml:brush xml:id="br0">
      <inkml:brushProperty name="width" value="0.2" units="cm"/>
      <inkml:brushProperty name="height" value="0.2" units="cm"/>
      <inkml:brushProperty name="color" value="#33CCFF"/>
    </inkml:brush>
  </inkml:definitions>
  <inkml:trace contextRef="#ctx0" brushRef="#br0">66 7 7732,'-7'-7'4123,"2"12"-4013,2 0-259,-4 5 201,1 1-1,0 0 1,1 0 0,0 0-1,1 1 1,0 0 0,0 0-1,-3 24 1,6-28-298,0 1 1,1 0-1,-1-1 0,2 1 1,-1 0-1,1-1 0,1 1 1,-1-1-1,1 1 0,1-1 0,0 0 1,0 0-1,7 14 0,3-3-3777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18.736"/>
    </inkml:context>
    <inkml:brush xml:id="br0">
      <inkml:brushProperty name="width" value="0.2" units="cm"/>
      <inkml:brushProperty name="height" value="0.2" units="cm"/>
      <inkml:brushProperty name="color" value="#33CCFF"/>
    </inkml:brush>
  </inkml:definitions>
  <inkml:trace contextRef="#ctx0" brushRef="#br0">0 9 7652,'1'-9'6496,"19"17"-5420,25 17-1552,-25-11 524,0 0 0,-2 1 0,1 1 0,-2 1 0,0 0 0,17 25 0,-26-31-49,-1 0 1,0 0-1,0 0 0,-1 1 0,-1 0 1,0 0-1,-1 0 0,0 1 0,-1 0 1,0-1-1,-1 1 0,0 0 0,-1 15 1,-3-2-58,-1-1 0,-1 0 0,-2 0 0,0 0 0,-20 47 0,-63 110-1846,28-79-1119,33-62 107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54.185"/>
    </inkml:context>
    <inkml:brush xml:id="br0">
      <inkml:brushProperty name="width" value="0.2" units="cm"/>
      <inkml:brushProperty name="height" value="0.2" units="cm"/>
      <inkml:brushProperty name="color" value="#AB008B"/>
    </inkml:brush>
  </inkml:definitions>
  <inkml:trace contextRef="#ctx0" brushRef="#br0">1 18 2385,'3'-16'11275,"-1"15"-11124,0 1-1,-1 0 1,1 0-1,0-1 1,-1 1-1,1 0 1,-1 1-1,1-1 1,0 0-1,-1 0 1,3 1-1,4 1-473,0 1-1,-1 0 0,15 7 1,19 18-233,-23-16 329,30 17 1,-41-26 228,0 0 0,0 0 0,0-1-1,0 0 1,1 0 0,-1-1 0,0 0 0,13 1-1,-14-2-241,0 1-1,0 0 0,-1 1 0,1-1 0,0 1 0,0 0 1,-1 1-1,1-1 0,-1 1 0,0 0 0,0 1 1,7 5-1,0-1 247,15 1 1155,-20-8-1306,-1 1-1,0 0 1,1 0 0,-1 1 0,0-1 0,7 5-1,24 24-1735,-77-27 2967,32-4-973,0 1 0,0 0 0,0 0 0,0 1 0,0 0 0,1 1 0,-1-1-1,1 1 1,0 1 0,-9 5 0,7-3-107,1 0 1,0 1-1,0 1 0,0-1 0,1 1 0,0 0 0,-6 11 1,-6 12 12,13-21 17,1-1-1,-1 0 1,-8 9 0,11-15-12,1-1 0,-1 1 1,0-1-1,0 0 1,0 1-1,0-2 1,0 1-1,0 0 1,-1 0-1,1-1 0,-1 0 1,1 0-1,-5 1 1,-40 3 4700,45-6-4441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30.631"/>
    </inkml:context>
    <inkml:brush xml:id="br0">
      <inkml:brushProperty name="width" value="0.2" units="cm"/>
      <inkml:brushProperty name="height" value="0.2" units="cm"/>
      <inkml:brushProperty name="color" value="#33CCFF"/>
    </inkml:brush>
  </inkml:definitions>
  <inkml:trace contextRef="#ctx0" brushRef="#br0">0 15 3986,'8'-4'10592,"-2"-1"-9584,-6 5-1009,0-1 1,1 1 0,-1 0-1,0 0 1,0-1-1,0 1 1,0 0-1,1-1 1,-1 1-1,0 0 1,0 0 0,1-1-1,-1 1 1,0 0-1,0 0 1,1 0-1,-1-1 1,0 1 0,1 0-1,-1 0 1,0 0-1,0 0 1,1 0-1,-1 0 1,0 0 0,1 0-1,-1 0 1,0-1-1,1 1 1,0 1-1,18-2-23,22 7 0,-38-6 27,23 4 44,-6-1-393,39 11 0,-51-11 273,-1 0 1,1 0-1,-1 1 0,1 0 1,-1 1-1,-1-1 0,1 1 1,6 7-1,8 7-213,-2 1 1,24 31-1,-42-49 267,-1-1-1,1 1 0,-1-1 0,1 1 1,-1 0-1,1-1 0,-1 1 0,0 0 0,0-1 1,0 1-1,0 0 0,0 0 0,0-1 0,-1 1 1,1 0-1,0-1 0,-1 1 0,1-1 1,-1 1-1,0 0 0,-1 2 0,-23 36 171,18-29-189,-7 11 93,-19 26-973,30-44 475,0 0 0,-1-1-1,1 0 1,-1 0 0,0 0-1,0 0 1,0 0 0,0-1-1,-9 4 1,-14 3-2172,-9 2-218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31.909"/>
    </inkml:context>
    <inkml:brush xml:id="br0">
      <inkml:brushProperty name="width" value="0.2" units="cm"/>
      <inkml:brushProperty name="height" value="0.2" units="cm"/>
      <inkml:brushProperty name="color" value="#33CCFF"/>
    </inkml:brush>
  </inkml:definitions>
  <inkml:trace contextRef="#ctx0" brushRef="#br0">245 48 5475,'6'-32'6226,"-7"31"-6055,-5-6 431,6 7-593,-1-1 0,1 0 0,-1 1-1,1-1 1,-1 1 0,1-1 0,-1 1 0,1-1 0,-1 1-1,0-1 1,1 1 0,-1 0 0,0-1 0,1 1 0,-1 0 0,0 0-1,1-1 1,-1 1 0,0 0 0,0 0 0,1 0 0,-1 0 0,0 0-1,0 0 1,1 0 0,-1 0 0,0 0 0,0 1 0,1-1-1,-1 0 1,0 0 0,1 0 0,-1 1 0,0-1 0,-1 1 0,-14 4-23,0 1 0,0 0 0,0 1 0,1 1 0,-28 18 0,38-22 1,-1 1 0,1 0 0,-1 0 0,1 0 1,1 1-1,-1-1 0,1 1 0,0 0 0,0 0 1,1 1-1,0-1 0,0 1 0,0-1 0,1 1 1,0 0-1,-2 12 0,3-8 28,-2 1 0,1-1 0,-1 0 0,-1 0-1,0-1 1,-7 13 0,11-19-15,-1-1 0,1 1 0,0 0 0,0 0 0,1-1 0,-1 1 0,0 0 0,1-1 0,0 1 0,0 0 0,0-1 0,4 7 0,0 7 48,-4-13 41,0 0 1,0 0-1,0-1 0,0 1 0,1-1 1,-1 1-1,1-1 0,0 1 0,0-1 1,0 0-1,0 0 0,1 0 0,0 0 0,-1 0 1,1 0-1,0-1 0,0 1 0,0-1 1,5 2-1,5 5-52,0-1 0,1-1 1,0-1-1,0 0 0,1 0 1,0-2-1,0 1 0,22 2 0,-14-5 7,0-1-1,1 0 0,-1-2 1,45-7-1,-32 1-20,-22 3 4,0 1 1,0 1 0,17-1 0,-31 3 1,-16-3-3324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6:53.725"/>
    </inkml:context>
    <inkml:brush xml:id="br0">
      <inkml:brushProperty name="width" value="0.2" units="cm"/>
      <inkml:brushProperty name="height" value="0.2" units="cm"/>
      <inkml:brushProperty name="color" value="#33CCFF"/>
    </inkml:brush>
  </inkml:definitions>
  <inkml:trace contextRef="#ctx0" brushRef="#br0">100 1 1969,'-14'25'432,"-7"-2"0,-9-3-400,-4-1-32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0.027"/>
    </inkml:context>
    <inkml:brush xml:id="br0">
      <inkml:brushProperty name="width" value="0.2" units="cm"/>
      <inkml:brushProperty name="height" value="0.2" units="cm"/>
      <inkml:brushProperty name="color" value="#33CCFF"/>
    </inkml:brush>
  </inkml:definitions>
  <inkml:trace contextRef="#ctx0" brushRef="#br0">54 119 3217,'-7'-10'833,"-6"1"255,1-3-463,4 1-337,0 0-208,5 0-16,0 0 368,3 0-384,3-1-48,0 1-64,4 2-1329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2.845"/>
    </inkml:context>
    <inkml:brush xml:id="br0">
      <inkml:brushProperty name="width" value="0.2" units="cm"/>
      <inkml:brushProperty name="height" value="0.2" units="cm"/>
      <inkml:brushProperty name="color" value="#33CCFF"/>
    </inkml:brush>
  </inkml:definitions>
  <inkml:trace contextRef="#ctx0" brushRef="#br0">1 118 2641,'0'-2'426,"0"0"0,0 0-1,0-1 1,0 1 0,0 0-1,1 0 1,-1 0-1,1 0 1,-1 0 0,1 0-1,2-4 852,0 2-851,-1 1-377,0 1 0,1 0 0,-1 1 0,1-1 0,-1 0 0,1 1 0,0-1 0,0 1 0,0 0-1,4-1 1,45-16-133,1 3 0,0 3 0,69-9 0,-121 21 57,-1 0 0,1 0 0,-1 0-1,1 0 1,-1 1 0,1-1 0,-1 0 0,1 0 0,-1 0-1,1 0 1,-1 0 0,1 1 0,-1-1 0,0 0-1,1 1 1,-1-1 0,1 0 0,-1 1 0,1-1-1,-1 0 1,0 1 0,1-1 0,-1 0 0,0 1 0,0-1-1,1 1 1,-1 0 0,5 19-145,-8 23 284,2-38-179,1 4 73,0-1 0,0 1 0,1 0 0,2 10 0,-2-13 32,0 1 0,0-1 0,-1 1-1,1-1 1,-1 1 0,-1-1 0,1 1-1,-1-1 1,-2 8 0,-3 2 134,-1 0-1,-11 19 1,-10 22 111,28-54-289,-1-1 0,1 1 0,-1 0 0,1-1 1,0 1-1,0 0 0,0-1 0,0 1 0,1 0 1,-1 0-1,1-1 0,1 4 0,14 36 38,-6-19-12,18 73 1,-27-95 2,-1 0 0,1 0 0,-1 0 1,1 0-1,0-1 0,-1 1 0,1 0 0,0 0 0,0-1 0,-1 1 0,1-1 0,0 1 1,0 0-1,0-1 0,0 0 0,0 1 0,0-1 0,-1 0 0,1 1 0,0-1 1,0 0-1,0 0 0,0 0 0,0 0 0,0 0 0,0 0 0,0 0 0,0 0 0,2 0 1,28-6 581,-22 2-573,1 1 0,-1-1-1,0-1 1,-1 0 0,1 0 0,-1-1-1,0 0 1,0-1 0,-1 1-1,0-1 1,0-1 0,0 1-1,7-13 1,-7 10-20,-1 0 0,-1-1 0,0 1 0,0-1 0,-1 0 0,0 0 0,-1 0 0,-1-1-1,0 1 1,0-1 0,0-16 0,-1 20-10,1 1 0,-1 0-1,1 1 1,1-1 0,-1 0 0,1 0-1,5-8 1,4-9 14,-9 18-27,-1 0 0,0-1 0,0 1 0,0-1 0,-1 0 0,0 1 0,0-9 0,-2 19-52,0-1 0,-1 1 0,1 0 0,-1-1 0,0 1 0,-2 3 0,-11 22-9,11-13 75,1-1 0,1 1-1,0 0 1,1 1 0,1-1-1,1 0 1,2 20 0,1 43 141,-9 59 205,-6-85 123,2-7-126,6-34-106,1 1 0,0 0-1,-1 13 343,2-48 2237,-3 14-3069,0 0 0,0 1-1,0-1 1,-9-10 0,-14-9-4325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4.735"/>
    </inkml:context>
    <inkml:brush xml:id="br0">
      <inkml:brushProperty name="width" value="0.2" units="cm"/>
      <inkml:brushProperty name="height" value="0.2" units="cm"/>
      <inkml:brushProperty name="color" value="#33CCFF"/>
    </inkml:brush>
  </inkml:definitions>
  <inkml:trace contextRef="#ctx0" brushRef="#br0">521 45 1825,'2'-7'5435,"0"-31"-1074,-8 50-4910,13 26 728,-1 1 0,-2 0 0,-2 0 1,-2 0-1,-5 50 0,2-66 108,-1 0 0,-2 0 0,-14 40 0,5-16 54,-2 7-17,-42 95 0,7-26-27,23-52-202,19-51-61,-23 33 0,23-38-22,1 0 0,-8 17 0,1 4 74,8-14 88,-2 0 1,-1-1-1,0-1 1,-28 37-1,7-23 197,24-27-339,1 0 0,0 0 1,0 1-1,1 0 0,0 0 1,0 0-1,1 1 0,-5 9 1,6-11 103,1-1 0,-1 1 1,-9 9-1,2-1-17,-13 23 17,24-39 51,1-1 0,0 1 1,-1-1-1,1 1 0,-1-1 0,0 0 1,1 1-1,-1-1 0,0 1 1,0-1-1,0 0 0,0 1 0,-1-4 1,1-3-52,1-4-807,0 1 0,1 0 0,1-1 0,0 1-1,4-11 1,13-29-5432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5.813"/>
    </inkml:context>
    <inkml:brush xml:id="br0">
      <inkml:brushProperty name="width" value="0.2" units="cm"/>
      <inkml:brushProperty name="height" value="0.2" units="cm"/>
      <inkml:brushProperty name="color" value="#33CCFF"/>
    </inkml:brush>
  </inkml:definitions>
  <inkml:trace contextRef="#ctx0" brushRef="#br0">107 79 2353,'-13'-9'5911,"-7"-5"-3426,18 11-2480,-1 1 0,0 0 0,0 0 0,0 0 0,0 1 0,0-1 0,0 1 0,-1-1 0,1 1 0,0 0 0,-1 1 0,1-1 0,-5 0 0,-17-5 304,27 4-272,1 0 1,0 0 0,0 1-1,0-1 1,-1 1 0,2 0 0,3-2-1,-4 2-72,41-11-461,-42 12 115,0-1 0,1 1 0,-1-1 1,0 1-1,1 0 0,-1 0 0,1 0 0,-1 1 0,0-1 1,1 0-1,-1 1 0,0-1 0,1 1 0,-1 0 1,3 1-1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6.738"/>
    </inkml:context>
    <inkml:brush xml:id="br0">
      <inkml:brushProperty name="width" value="0.2" units="cm"/>
      <inkml:brushProperty name="height" value="0.2" units="cm"/>
      <inkml:brushProperty name="color" value="#33CCFF"/>
    </inkml:brush>
  </inkml:definitions>
  <inkml:trace contextRef="#ctx0" brushRef="#br0">28 165 3025,'-10'-9'2166,"9"8"-2006,0 0-1,0 1 1,0-1-1,0 0 0,0 0 1,1 0-1,-1 0 0,0 0 1,1 1-1,-1-1 0,0 0 1,1-1-1,-1 1 1,1 0-1,0 0 0,-1 0 1,1 0-1,0 0 0,0 0 1,0 0-1,-1-1 0,1 1 1,1 0-1,-1 0 1,0-2-1,-3-17 637,3 18-757,-1 1 1,1-1-1,-1 1 0,1-1 1,0 1-1,0-1 0,0 0 0,0 1 1,0-1-1,0 1 0,0-1 1,0 1-1,0-1 0,1 1 0,-1-1 1,1 1-1,-1-1 0,1 1 1,0-1-1,-1 1 0,1 0 1,0-1-1,0 1 0,0 0 0,0 0 1,0 0-1,0 0 0,0 0 1,1 0-1,0-1 0,6-3-28,0 0 0,0 1-1,1 1 1,-1-1 0,1 1-1,0 1 1,0-1 0,0 2-1,0-1 1,16 0 0,-10 1 15,0-1-1,25-8 1,2-7-472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8.230"/>
    </inkml:context>
    <inkml:brush xml:id="br0">
      <inkml:brushProperty name="width" value="0.2" units="cm"/>
      <inkml:brushProperty name="height" value="0.2" units="cm"/>
      <inkml:brushProperty name="color" value="#33CCFF"/>
    </inkml:brush>
  </inkml:definitions>
  <inkml:trace contextRef="#ctx0" brushRef="#br0">46 53 4434,'10'-5'5034,"9"0"-4967,-17 7-85,1 2 0,0-1-1,-1 0 1,1 0 0,-1 1 0,2 3-1,-2-3 6,4 8 11,0 1 1,0 1 0,-1-1 0,-1 1-1,5 23 1,10 33 9,-15-62 6,1 1 0,0-1 0,0 0 0,1 0 0,0 0 0,0-1 0,0 1 0,1-2 0,1 1 0,13 9 0,-19-15 12,-1-1 1,1 1-1,0 0 0,0-1 0,0 0 0,0 1 0,0-1 0,0 0 0,0 0 0,0 0 1,0 0-1,0-1 0,0 1 0,0 0 0,0-1 0,0 1 0,0-1 0,0 0 0,0 0 1,0 0-1,1-1 0,5-2 57,-1 0 0,-1 0 0,12-10 0,-6 3-16,-2 0-1,0 0 0,0-1 0,-1-1 1,0 0-1,-1 0 0,10-24 1,-14 29-54,0 0 0,-1-1 1,0 1-1,-1-1 0,0 0 1,-1 0-1,1 0 1,-2 0-1,1 0 0,-1 0 1,-1 0-1,1 0 1,-2 0-1,-2-13 0,2 17 95,1 0 0,-1 0 0,1 0 0,1 0 0,-1 0 0,0-7-1,-8 34-427,1 24 324,2-1 0,2 1 0,2 0-1,6 63 1,-4-54 74,-2 0-1,-12 70 1,0-2-52,12-93-32,1-9 73,-1 0-1,-9 37 1,9-51 5,0 1 0,-1-2-1,0 1 1,0 0 0,0-1 0,-1 1 0,0-1 0,-1 0 0,1 0 0,-1-1-1,-11 11 1,4-6-4,-1-1 1,0-1-1,0 1 0,-1-2 0,-28 11 0,31-13-32,0-2-1,-1 0 0,1 0 0,0-1 0,-1 0 0,0-1 1,1-1-1,-20-1 0,29 1-70,-1 0 1,1-1-1,-1 1 0,1-1 0,-1 0 1,1 0-1,0 0 0,-1 0 1,1 0-1,0 0 0,0-1 1,0 1-1,0-1 0,0 0 0,0 1 1,0-1-1,1 0 0,-1 0 1,0 0-1,1 0 0,-2-4 1,2 4-243,0 0 1,1 0-1,-1 0 1,1-1-1,-1 1 1,1 0-1,0 0 1,0 0-1,0-1 1,0 1-1,0 0 1,0 0-1,1 0 1,-1 0-1,1-1 1,0-2-1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7:59.767"/>
    </inkml:context>
    <inkml:brush xml:id="br0">
      <inkml:brushProperty name="width" value="0.2" units="cm"/>
      <inkml:brushProperty name="height" value="0.2" units="cm"/>
      <inkml:brushProperty name="color" value="#33CCFF"/>
    </inkml:brush>
  </inkml:definitions>
  <inkml:trace contextRef="#ctx0" brushRef="#br0">13 295 4594,'-12'-7'4448,"11"7"-4309,1 16-147,1-2 122,2 23-66,11 50 0,-9-74 1169,-4-33 461,-1 6-2377,1-39-816,-6-58 1,-1-28 1149,6 135 354,0-1-1,0 1 0,1 0 1,-1-1-1,1 1 1,0 0-1,1 0 1,-1 0-1,0 0 1,1 0-1,0 0 1,0 0-1,0 0 1,4-4-1,-2 4 47,0 1 1,0 0-1,0 0 0,0 0 1,1 0-1,0 0 0,-1 1 1,1 0-1,0 0 0,0 0 1,7-1-1,13-3 96,0 1-1,0 1 1,1 2 0,-1 0-1,34 3 1,-58-1-90,-1 0 0,1 1 1,0-1-1,-1 0 0,1 1 0,0-1 0,-1 1 0,1-1 0,-1 1 0,1-1 0,0 1 0,-1-1 0,1 1 1,-1 0-1,0-1 0,1 1 0,-1 0 0,1-1 0,-1 1 0,0 0 0,0 0 0,1-1 0,-1 1 1,0 0-1,0 0 0,0 0 0,0 0 0,3 30-195,-3-19 246,25 147 66,-5-47 36,-20-107-237,2 1-8,-1 0 1,0 1-1,0 0 0,-1-1 1,0 1-1,0-1 0,0 1 1,-1 0-1,0-1 0,0 1 1,-1-1-1,0 0 0,0 1 1,-4 7-1,-2 1-1734,-1 2-1486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59.635"/>
    </inkml:context>
    <inkml:brush xml:id="br0">
      <inkml:brushProperty name="width" value="0.2" units="cm"/>
      <inkml:brushProperty name="height" value="0.2" units="cm"/>
      <inkml:brushProperty name="color" value="#AB008B"/>
    </inkml:brush>
  </inkml:definitions>
  <inkml:trace contextRef="#ctx0" brushRef="#br0">16 97 4354,'21'-19'4886,"-4"7"-3257,24-7-206,-22 13-1546,1 1 0,33-4 0,5-1 233,76-6-1474,-119 15 1231,0 1 0,0 1 0,0 0 0,-1 2 0,1-1 0,28 10 0,12 5 290,97 18 1,-88-23-116,-41-6 25,-1 1 0,0 1-1,30 17 1,29 9 691,-78-32-767,77 29 169,-70-27-70,0 1 0,-1 0 0,0 1 0,0 0 0,15 14 0,-23-19-94,0 1-1,-1-1 1,1 0 0,0 1 0,-1-1-1,1 0 1,-1 1 0,0-1 0,1 0 0,-1 1-1,0-1 1,0 1 0,0-1 0,0 1 0,0-1-1,0 1 1,0-1 0,0 0 0,-1 3-1,-10 30 64,8-26-25,0 2-48,-1 1 0,0-1 0,-10 16 1,11-22 7,1 0 1,-1-1 0,0 1 0,0-1 0,0 0-1,0 0 1,-1 0 0,1 0 0,-1-1 0,0 1 0,-7 3-1,-60 27 129,-29 12-120,86-40 74,-1-1 1,0 0 0,0-1 0,0 0 0,-18 0 0,-21-2 98,0-2 1,-1-3-1,1-2 1,-86-21 0,111 18 14,-52-23 0,55 20 171,20 9-185,-1-1 0,2-1 0,-1 1 0,0-1 0,1 0 0,-5-6 0,-11-9 105,19 18-227,0 0 0,0-1 0,0 1 0,0-1 0,1 1 0,-1-1 0,0 0 0,1 0 0,0 1 0,0-1 0,-1-4 0,1 3-55,0 1 0,-1 0 0,1-1 0,-1 1 1,1 0-1,-1-1 0,0 1 0,0 0 0,-4-3 0,3 2 14,0 0-1,1 0 0,-1 0 1,1 0-1,0 0 1,0 0-1,0-1 0,1 1 1,-2-9-1,2 8-28,0 0 0,-1 0 0,1 1 0,-1-1 0,0 1 0,0-1 0,-1 1 0,1 0 0,-7-8 0,9 12 26,-12 2-1145,12-2 1121,-5 107-153,3-25 644,-16 115 0,16-178-411,1 1 0,1 0 0,1 0 0,3 20 0,0 2-8,-5-19 25,0-1 0,-2 0 0,0 1 0,-2-1 0,-10 33 0,2-9 2,5-11 58,3-11-57,-1 0 0,-16 37 1,20-57-39,-1 5-134,4-6 667,0-3-587,-14 24-1433,13-23 1449,-1-1-11,94 1-48,-54-4-146,1 2 0,-1 1-1,53 7 1,-67-4 193,1-2 0,-1 0 0,48-6 0,-47 2-235,-1 1 1,1 2-1,48 4 0,-44 0 175,-1-2 1,47-2-1,-25-1-66,-29 2 114,32 5-1,12 2 41,-31-8-40,-20 0-89,-1 0 0,1 1-1,0 0 1,-1 1-1,17 5 1,-30-8 208,0 0 1,-1 1-1,1-1 0,0 0 1,-1 0-1,1 1 1,-1-1-1,1 0 0,-1 0 1,1 0-1,-1 0 1,0 0-1,1 0 0,-1 0 1,0 0-1,0 0 1,1 0-1,-1 0 0,0 0 1,0-1-1,5-34-90,-5 31 156,19-86 248,-8 47-391,-11 39-23,0-1 0,0 1 0,0 0 1,-1-1-1,0 1 0,0 0 1,0 0-1,-1 0 0,-4-10 0,-4-18 84,8 21-3,1 1 0,1-21 1,0 22-71,0 0 0,0 0 0,-1 0-1,-3-13 1,-9-15-83,9 28 62,1 0 1,0-1-1,0 1 0,1 0 0,0-1 0,0-17 0,0-63-68,3 84-254,-1 0 0,1 1 0,1-1 1,2-8-1,-2 9 263,0-1 1,-1 1-1,0-1 0,1-9 1,-3 14-39,1 0-1,-1 0 1,1 0 0,-1 0 0,0 1 0,0-1 0,0 0-1,0 0 1,0 1 0,0-1 0,0 1 0,-1-1 0,1 1 0,0-1-1,-1 1 1,1 0 0,-1 0 0,0-1 0,-3 0 0,1-1-213,-1 1 0,1-1-1,-1 1 1,1 0 0,-1 1 0,0-1 0,-6 0 0,-12 2-3012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0.419"/>
    </inkml:context>
    <inkml:brush xml:id="br0">
      <inkml:brushProperty name="width" value="0.2" units="cm"/>
      <inkml:brushProperty name="height" value="0.2" units="cm"/>
      <inkml:brushProperty name="color" value="#33CCFF"/>
    </inkml:brush>
  </inkml:definitions>
  <inkml:trace contextRef="#ctx0" brushRef="#br0">49 85 3586,'-2'1'261,"0"0"29,-1 0 0,1 0 0,0 0-1,-1-1 1,1 1 0,-1 0 0,1-1-1,-1 0 1,1 1 0,-1-1 0,1 0-1,-1 0 1,1-1 0,-1 1 0,1 0-1,-1-1 1,-2-1 0,30-15 862,-7 8-972,1 1 0,0 1 0,0 1 0,1 1-1,29-5 1,-28 6-141,8-3-27,-9 3-50,1-1-1,40-1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1.141"/>
    </inkml:context>
    <inkml:brush xml:id="br0">
      <inkml:brushProperty name="width" value="0.2" units="cm"/>
      <inkml:brushProperty name="height" value="0.2" units="cm"/>
      <inkml:brushProperty name="color" value="#33CCFF"/>
    </inkml:brush>
  </inkml:definitions>
  <inkml:trace contextRef="#ctx0" brushRef="#br0">39 47 4818,'-1'-3'327,"1"0"1,-1 1-1,0-1 0,0 0 0,0 1 1,-1-1-1,1 1 0,-1-1 0,1 1 0,-1 0 1,0 0-1,0-1 0,0 1 0,0 1 0,0-1 1,0 0-1,0 0 0,-1 1 0,-3-3 1,4 4-216,4 19-811,20 105 772,18 71 176,-33-172-279,-3-12 11,-1 0-1,1 1 1,-2-1 0,0 1 0,0 0 0,-1 0 0,0 0 0,-2 16 0,-2 7-4037,3-15 33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1.712"/>
    </inkml:context>
    <inkml:brush xml:id="br0">
      <inkml:brushProperty name="width" value="0.2" units="cm"/>
      <inkml:brushProperty name="height" value="0.2" units="cm"/>
      <inkml:brushProperty name="color" value="#33CCFF"/>
    </inkml:brush>
  </inkml:definitions>
  <inkml:trace contextRef="#ctx0" brushRef="#br0">36 141 5571,'-35'-24'5055,"101"13"-3505,294-89-760,-345 94-306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2.821"/>
    </inkml:context>
    <inkml:brush xml:id="br0">
      <inkml:brushProperty name="width" value="0.2" units="cm"/>
      <inkml:brushProperty name="height" value="0.2" units="cm"/>
      <inkml:brushProperty name="color" value="#33CCFF"/>
    </inkml:brush>
  </inkml:definitions>
  <inkml:trace contextRef="#ctx0" brushRef="#br0">47 134 3314,'-3'-2'94,"1"0"0,0 0 1,0 0-1,0-1 1,0 1-1,0 0 1,0-1-1,1 1 0,-1-1 1,1 0-1,0 0 1,0 1-1,-1-5 1,-10-45 2777,8 35-1120,-2-9 601,57 170-2622,39 101 600,-89-243-322,0 1 0,0-1 1,0 1-1,0-1 0,1 0 1,-1 1-1,1-1 0,-1 0 0,1 0 1,0 0-1,0 0 0,0 0 1,0-1-1,0 1 0,0-1 1,0 1-1,0-1 0,1 0 1,-1 0-1,0 0 0,1 0 1,-1 0-1,1 0 0,-1-1 0,1 1 1,0-1-1,-1 0 0,1 1 1,0-1-1,-1 0 0,1-1 1,4 0-1,0 0 27,1-1 1,-1-1-1,1 1 0,-1-1 1,0 0-1,0-1 0,-1 1 1,1-1-1,-1-1 0,7-5 1,-3 1-99,0-1 0,-1 0 1,0 0-1,-1-1 1,0 0-1,-1-1 1,0 1-1,-1-1 0,0-1 1,5-18-1,-7 21 63,-1-1 1,-1 0-1,0 1 0,-1-1 1,0 0-1,0 0 0,-1 0 1,-1 0-1,0 0 0,0 0 1,-1 0-1,0 1 0,-6-15 1,7 23 39,0-1 1,0 1 0,0 0-1,0-1 1,-1 1-1,0 0 1,1 0 0,-1 0-1,-2-2 1,5 9 33,1 0 0,-1 0 0,0 0 0,-1 0-1,1 0 1,-1 0 0,0 7 0,1 8-34,9 117 402,-14 237 0,3-356-228,-1 1 0,0-1 0,-2 1 0,-10 32-1,12-45-138,-1 0 0,1 0-1,-2 0 1,1-1 0,-1 1-1,1-1 1,-1 0-1,-1 0 1,1 0 0,-1-1-1,0 1 1,0-1 0,0 0-1,-1-1 1,1 1-1,-1-1 1,-7 3 0,-11 6-836,1 0 0,-29 21 0,27-17-1368,-33 17-1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4.268"/>
    </inkml:context>
    <inkml:brush xml:id="br0">
      <inkml:brushProperty name="width" value="0.2" units="cm"/>
      <inkml:brushProperty name="height" value="0.2" units="cm"/>
      <inkml:brushProperty name="color" value="#33CCFF"/>
    </inkml:brush>
  </inkml:definitions>
  <inkml:trace contextRef="#ctx0" brushRef="#br0">69 173 2481,'-37'7'7833,"36"-7"-7831,1 1 1,-1-1 0,1 0 0,0 0 0,-1 0-1,1 0 1,-1 1 0,1-1 0,0 0-1,-1 1 1,1-1 0,0 0 0,0 0 0,-1 1-1,1-1 1,0 0 0,0 1 0,-1-1 0,1 1-1,0-1 1,0 0 0,0 1 0,0-1 0,-1 1-1,13 217 652,-1-50 464,-10-107-408,-2-79 1053,-35-283-4592,31 269 3044,3 17 40,0-1 0,1 1 0,0-1 0,3-25 0,-1 34-262,0 1 0,1 0-1,-1 0 1,1 0 0,1 0 0,-1 0 0,1 0 0,0 1 0,0-1 0,1 1-1,-1 0 1,1 0 0,0 0 0,7-5 0,1-1 124,1 1 0,0 0 0,1 1 0,0 1 0,1 0 0,0 1-1,23-8 1,-31 12-146,1 1-1,-1 0 0,1 0 0,0 1 1,0 0-1,0 0 0,0 1 1,0 0-1,0 0 0,0 1 0,0 0 1,0 0-1,0 1 0,0 0 0,-1 0 1,1 1-1,9 5 0,-14-6 32,0 1-1,1 0 1,-2 0-1,1 0 1,0 0-1,-1 1 1,1-1-1,-1 1 0,0-1 1,0 1-1,0 0 1,-1 0-1,1 0 1,-1 0-1,0 0 1,0 0-1,-1 0 1,1 0-1,-1 0 1,0 0-1,0 1 1,0 4-1,-1 5 33,-1 1 1,0 0-1,0-1 1,-2 0-1,-4 15 0,3-16 26,-1 1 0,-13 22 0,17-32-41,0 0 0,-1 0 0,0-1 0,1 1 0,-1-1 0,-1 0 0,1 0 0,0 0 0,-1 0 0,1 0 0,-1-1 0,0 0 0,-5 3 0,36-17 858,-20 8-888,1 1 1,0-1-1,0 2 1,9-3-1,-8 3-27,0 1 0,1 0 0,-1 1 0,1 0 0,-1 0-1,1 1 1,-1 0 0,1 1 0,-1 0 0,0 0 0,0 1 0,0 0 0,0 1-1,13 7 1,-17-8 34,0 1-1,-1-1 0,1 1 1,-1 0-1,1 1 0,-1-1 1,0 1-1,-1-1 0,1 1 1,-1 0-1,0 0 0,0 1 1,-1-1-1,1 1 1,-1-1-1,0 1 0,-1 0 1,1-1-1,-1 1 0,-1 0 1,1 0-1,-1 0 0,0 0 1,-1 9-1,-1 0 41,-1 0 1,0-1-1,-1 1 1,0-1-1,-2 0 0,1 0 1,-2 0-1,0-1 1,-1 0-1,0 0 0,0-1 1,-2 0-1,1 0 1,-2-1-1,1-1 0,-14 11 1,21-19-17,0 0-1,0 0 1,0-1 0,-1 1-1,1-1 1,0 1 0,-1-1 0,1 0-1,-1 0 1,1-1 0,-8 1 0,6 0 2,1-1 9,-1-1 0,0 0 0,0 0 1,1 0-1,-1 0 0,1-1 0,-1 0 1,1 0-1,-1 0 0,1 0 0,0-1 0,0 1 1,0-1-1,-6-6 0,-4-1-6,-5-3-188,1 0 1,-24-24-1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07.255"/>
    </inkml:context>
    <inkml:brush xml:id="br0">
      <inkml:brushProperty name="width" value="0.2" units="cm"/>
      <inkml:brushProperty name="height" value="0.2" units="cm"/>
      <inkml:brushProperty name="color" value="#33CCFF"/>
    </inkml:brush>
  </inkml:definitions>
  <inkml:trace contextRef="#ctx0" brushRef="#br0">34 300 2481,'-9'-7'1212,"8"7"-1174,1 0 0,0 0 1,0 0-1,0 0 0,-3-2 614,2 2-614,1-1 1,0 1-1,0 0 0,0 0 1,0 0-1,0-1 0,0 1 1,0 0-1,0 0 0,0 0 1,0-1-1,0 1 0,0 0 1,0 0-1,0 0 0,0-1 1,0 1-1,0 0 0,0 0 1,0-1-1,0 1 0,0 0 1,0 0-1,0 0 0,0-1 1,1 1 152,-1-1-152,0 1 76,0-1 0,0 0 0,-1 0 0,1 1 0,0-1 0,-1 1 0,1-1 1,-1 0-1,1 1 0,-2-2 230,2 2-230,-1-1 0,1 1 1,-1-1-1,1 1 0,-1 0 0,0-1 0,1 1 0,-1 0 0,-1-1 0,-7-5 487,15 1-522,1 1 78,-1-1 0,1 2-1,0-1 1,0 1 0,1 0-1,-1 0 1,1 1-1,-1 0 1,13-2 0,30-10-11,-17 3-132,0 1 1,1 2-1,0 1 1,43-3-1,12-1 98,91-24 1,-157 31-111,0 0 0,-1 2 1,26 1-1,33-4 5,89-12-3,30 1 9,-138 14-145,24 2 76,-63 2 92,0-2 0,0-1 1,0 0-1,41-9 0,-17-1 41,88-11 1,-60 14 10,78-5 182,-137 10-137,-14 2-104,0 0 0,0 1-1,0-1 1,12 1 2734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48.078"/>
    </inkml:context>
    <inkml:brush xml:id="br0">
      <inkml:brushProperty name="width" value="0.2" units="cm"/>
      <inkml:brushProperty name="height" value="0.2" units="cm"/>
      <inkml:brushProperty name="color" value="#33CCFF"/>
    </inkml:brush>
  </inkml:definitions>
  <inkml:trace contextRef="#ctx0" brushRef="#br0">4 1 4594,'0'1'704,"-3"-1"-335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49.769"/>
    </inkml:context>
    <inkml:brush xml:id="br0">
      <inkml:brushProperty name="width" value="0.2" units="cm"/>
      <inkml:brushProperty name="height" value="0.2" units="cm"/>
      <inkml:brushProperty name="color" value="#33CCFF"/>
    </inkml:brush>
  </inkml:definitions>
  <inkml:trace contextRef="#ctx0" brushRef="#br0">2 103 8228,'-1'-7'391,"1"5"-97,0 1 0,-1-1 0,1 0 0,0 0 0,0 1 0,0-1 0,0 0 0,1 0 0,-1 1 0,0-1 0,1 0 0,-1 0 0,1 1 0,-1-1 0,2-2 0,25-10 2711,-15 7-2915,1 0-1,0 0 1,1 1-1,-1 1 1,1 0 0,0 1-1,1 1 1,-1 0-1,21-1 1,-16 4-137,35 5 0,-47-4-21,-1 1 0,0-1 0,0 1 0,0 0 0,0 0 0,0 1 0,0-1 0,-1 1 0,9 6 0,-13-7 28,1-1 0,-1 1 0,0 0 0,1-1 0,-1 1 0,0 0 0,0 0 0,0 0 0,0 0 0,-1 0 0,1 0 0,-1 0 0,1 0 0,-1 1 0,0-1 0,1 0-1,-1 0 1,0 0 0,0 0 0,-1 1 0,1-1 0,0 0 0,-1 2 0,-2 7 37,-1 1 1,1-1-1,-7 11 0,5-10-12,-3 5 9,2 1 0,0 0 0,0 0 0,2 1 0,0 0 0,1 0 0,0 25 0,2-27-13,-1-1 0,0 0-1,-7 22 1,-3 30-43,12-67 74,0 0 1,-1 1-1,1-1 0,0 0 0,0 1 0,0-1 0,1 0 0,-1 0 0,0 1 0,0-1 1,1 0-1,-1 0 0,1 1 0,-1-1 0,1 0 0,0 0 0,-1 0 0,1 0 1,0 0-1,0 0 0,-1 0 0,1 0 0,0 0 0,0 0 0,0 0 0,0-1 0,1 1 1,-1 0-1,0-1 0,0 1 0,0-1 0,0 1 0,1-1 0,-1 1 0,0-1 1,0 0-1,1 0 0,-1 0 0,0 1 0,1-1 0,-1 0 0,0-1 0,1 1 0,-1 0 1,2-1-1,7 0 72,1-1 1,-1-1 0,1 1 0,11-6-1,-19 7-107,13-6-23,-1 0-1,0 0 0,-1-1 1,0-1-1,0-1 1,-1 0-1,0 0 1,-1-2-1,0 1 0,0-1 1,9-15-1,-14 18 19,0-1 0,0-1-1,-1 1 1,0-1 0,-1 0 0,-1-1-1,1 1 1,-2-1 0,0 0 0,0 1-1,-1-2 1,0 1 0,-1 0 0,-1 0-1,-1-20 1,0 28 116,0 0-1,0 0 1,0 0-1,-1 0 1,1 0 0,-1 0-1,-3-4 1,-1-3 422,6 11-491,0-1-1,0 1 1,0 0-1,0 0 1,0 0 0,0-1-1,0 1 1,0 0-1,0 0 1,0-1 0,0 1-1,0 0 1,0 0-1,0 0 1,1-1-1,-1 1 1,0 0 0,0 0-1,0 0 1,0-1-1,0 1 1,0 0-1,0 0 1,1 0 0,-1-1-1,0 1 1,0 0-1,0 0 1,0 0-1,1 0 1,-1 0 0,0 0-1,0-1 1,0 1-1,1 0 1,-1 0-1,0 0 1,0 0 0,1 0-1,-1 0 1,0 0-1,0 0 1,0 0-1,1 0 1,-1 0 0,0 0-1,0 0 1,1 0-1,-1 0 1,0 0-1,0 0 1,1 1 0,-3 1-148,1 1-1,0 0 1,0 0 0,0 0 0,0 0 0,0 0 0,0 5 0,1-6 100,-10 64 140,-2 124-1,3-16-8,-14 65 12,22-230-103,0-1-1,-1 1 1,0-1-1,-1 0 1,0 0 0,0 0-1,0 0 1,-1 0-1,-1-1 1,1 0-1,-11 13 1,8-12 89,-1 0 1,-1-1 0,0 0-1,0 0 1,0-1 0,0 0-1,-1-1 1,-16 7 0,-5 1 121,-1 0 0,-1-3 0,0 0 0,-43 5 0,71-14-241,1 0 1,-1-1-1,1 0 1,-1 0-1,1 0 1,-1-1-1,1 1 1,-1-1-1,1 0 1,-1 0-1,1-1 1,0 1 0,0-1-1,0 0 1,0 0-1,0-1 1,0 1-1,0-1 1,1 1-1,-1-1 1,1 0-1,0-1 1,0 1-1,0-1 1,-5-6-1,8 10 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0.631"/>
    </inkml:context>
    <inkml:brush xml:id="br0">
      <inkml:brushProperty name="width" value="0.2" units="cm"/>
      <inkml:brushProperty name="height" value="0.2" units="cm"/>
      <inkml:brushProperty name="color" value="#33CCFF"/>
    </inkml:brush>
  </inkml:definitions>
  <inkml:trace contextRef="#ctx0" brushRef="#br0">0 12 5218,'23'11'11520,"-22"-11"-11416,21-2-411,-21 2 462,71-3-111,28-3-134,-36-5-2785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1.263"/>
    </inkml:context>
    <inkml:brush xml:id="br0">
      <inkml:brushProperty name="width" value="0.2" units="cm"/>
      <inkml:brushProperty name="height" value="0.2" units="cm"/>
      <inkml:brushProperty name="color" value="#33CCFF"/>
    </inkml:brush>
  </inkml:definitions>
  <inkml:trace contextRef="#ctx0" brushRef="#br0">0 75 6275,'6'-4'877,"0"0"1,0 1-1,1 0 1,-1 0 0,1 1-1,-1 0 1,1 0-1,0 0 1,7 0-1,11-4 1305,96-25-1580,-95 27-1966,31-2 0,-43 6-1078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36.655"/>
    </inkml:context>
    <inkml:brush xml:id="br0">
      <inkml:brushProperty name="width" value="0.2" units="cm"/>
      <inkml:brushProperty name="height" value="0.2" units="cm"/>
      <inkml:brushProperty name="color" value="#AB008B"/>
    </inkml:brush>
  </inkml:definitions>
  <inkml:trace contextRef="#ctx0" brushRef="#br0">1 65 4098,'22'-24'7145,"-18"23"-6847,42-11 1390,-34 10-2047,27-7 311,0 3 0,0 1 0,50 0 0,-15 7-579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2.207"/>
    </inkml:context>
    <inkml:brush xml:id="br0">
      <inkml:brushProperty name="width" value="0.2" units="cm"/>
      <inkml:brushProperty name="height" value="0.2" units="cm"/>
      <inkml:brushProperty name="color" value="#33CCFF"/>
    </inkml:brush>
  </inkml:definitions>
  <inkml:trace contextRef="#ctx0" brushRef="#br0">235 168 7972,'-14'-3'2900,"32"-4"-1435,-6 2-1372,-9 4 94,0-1 1,1 1-1,-1-1 1,0 1-1,0-1 1,0 0 0,5-5-1,-7 6-172,0-1 0,0 1-1,-1 0 1,1-1 0,0 1 0,-1 0-1,0-1 1,1 1 0,-1-1 0,0 1-1,1-1 1,-1 1 0,0-1 0,0 1-1,-1-1 1,1 1 0,0-1 0,0 1-1,-1-1 1,1 1 0,-1-3 0,-2-4 12,0 0 0,0 0 0,-1 0 0,0 0 0,-7-11 1,8 16-1,0-1 0,1 0 0,-1 1 0,-1 0 0,1-1 0,0 1 0,-1 1 0,0-1 0,1 0 0,-1 1 0,0 0 0,-6-3 0,9 5-45,-1 0-1,1 0 1,-1 0-1,0 0 0,1 0 1,-1 0-1,1 0 1,-1 1-1,1-1 0,-1 1 1,1-1-1,-1 1 1,1-1-1,-1 1 1,1 0-1,0 0 0,-1-1 1,1 1-1,0 0 1,0 0-1,-1 1 0,0 1 1,-26 30 191,23-26-68,-3 5-50,0 0-1,1 1 1,0-1-1,1 2 1,1-1 0,0 1-1,0-1 1,2 1 0,0 1-1,0-1 1,-1 25-1,5 5 231,1-1 0,11 67 0,0-15-136,-13-73-134,-1-1 0,0 1 0,-1 0 0,-2 0 0,0-1 0,-11 31 0,7-25 3,2 1 0,0 0 0,-1 31 0,7-50-245,-1-1 0,0 1 1,0 0-1,-1 0 0,-3 9 1,4-14 10,-1 0 1,0-1 0,0 1 0,0-1 0,0 1-1,-1-1 1,1 0 0,-1 0 0,0 0 0,0-1-1,0 1 1,0 0 0,-6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2.777"/>
    </inkml:context>
    <inkml:brush xml:id="br0">
      <inkml:brushProperty name="width" value="0.2" units="cm"/>
      <inkml:brushProperty name="height" value="0.2" units="cm"/>
      <inkml:brushProperty name="color" value="#33CCFF"/>
    </inkml:brush>
  </inkml:definitions>
  <inkml:trace contextRef="#ctx0" brushRef="#br0">1 0 5603,'14'12'9676,"-12"-11"-9482,0-1-1,1 1 1,-1-1-1,0 1 1,1-1-1,-1 0 1,1 0 0,-1 0-1,4-1 1,-4 1-246,115 1 180,-42 0-1022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3.625"/>
    </inkml:context>
    <inkml:brush xml:id="br0">
      <inkml:brushProperty name="width" value="0.2" units="cm"/>
      <inkml:brushProperty name="height" value="0.2" units="cm"/>
      <inkml:brushProperty name="color" value="#33CCFF"/>
    </inkml:brush>
  </inkml:definitions>
  <inkml:trace contextRef="#ctx0" brushRef="#br0">185 1 4802,'-15'4'9763,"9"4"-10287,-10 12 657,1 0 0,1 1 1,1 1-1,1 0 0,1 1 0,0 0 0,-6 26 1,5-11 83,3 1 1,1 0 0,-4 70 0,6-57-177,3-33-8,0-1 0,1 25 1,2-38-23,1 1 0,0-1-1,-1 1 1,2-1 0,-1 1 0,0-1 0,1 0 0,0 1 0,1-1 0,-1 0 0,1 0 0,3 4 0,4 3-469,0-1 1,16 14 0,4 4-4817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4.261"/>
    </inkml:context>
    <inkml:brush xml:id="br0">
      <inkml:brushProperty name="width" value="0.2" units="cm"/>
      <inkml:brushProperty name="height" value="0.2" units="cm"/>
      <inkml:brushProperty name="color" value="#33CCFF"/>
    </inkml:brush>
  </inkml:definitions>
  <inkml:trace contextRef="#ctx0" brushRef="#br0">9 1 5939,'-4'4'1053,"3"-4"-922,1 1 1,-1 0 0,1-1-1,0 1 1,-1 0-1,1-1 1,0 1 0,-1 0-1,1 0 1,0-1-1,0 1 1,0 0 0,0 0-1,0-1 1,0 1 0,13 16 3500,-8-14-3260,7 6-303,-2-2-55,0 1 0,0 1 0,-1-1-1,12 16 1,-19-21-6,0 0 0,0-1 1,-1 1-1,1 0 0,-1 0 1,1-1-1,-1 1 0,0 0 0,-1 0 1,1 0-1,0 1 0,-1-1 0,0 0 1,1 0-1,-1 0 0,-1 0 0,1 0 1,0 0-1,-1 1 0,1-1 0,-1 0 1,0 0-1,-2 5 0,-4 5 140,-1 1 0,-13 17 1,-7 4-3035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4.784"/>
    </inkml:context>
    <inkml:brush xml:id="br0">
      <inkml:brushProperty name="width" value="0.2" units="cm"/>
      <inkml:brushProperty name="height" value="0.2" units="cm"/>
      <inkml:brushProperty name="color" value="#33CCFF"/>
    </inkml:brush>
  </inkml:definitions>
  <inkml:trace contextRef="#ctx0" brushRef="#br0">41 0 4066,'1'5'6311,"-1"20"-4576,-16 33-604,10-41-1090,1 0 0,1 1 0,0 0 0,2-1-1,0 1 1,0 30 0,2-46-294,0 0 0,1 0 0,-1 0 0,0 0 1,1 0-1,0-1 0,-1 1 0,1 0 0,0 0 0,0-1 0,0 1 1,0 0-1,0-1 0,0 1 0,1-1 0,-1 0 0,2 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5:55.383"/>
    </inkml:context>
    <inkml:brush xml:id="br0">
      <inkml:brushProperty name="width" value="0.2" units="cm"/>
      <inkml:brushProperty name="height" value="0.2" units="cm"/>
      <inkml:brushProperty name="color" value="#33CCFF"/>
    </inkml:brush>
  </inkml:definitions>
  <inkml:trace contextRef="#ctx0" brushRef="#br0">0 11 8532,'1'-11'7908,"16"33"-7874,-2 0 1,0 1-1,-1 0 1,-1 1-1,14 40 1,-20-46-6,-2 0 0,0 1-1,-1 0 1,-1 0 0,-1 0 0,-1 0 0,0 0 0,-4 32-1,-13 58 103,7-61-347,-4 95 0,13-137 149,0 0-174,0 0-1,0 0 1,-1 0 0,0 0-1,-1 6 1,1-10-44,0 0 0,0 0 0,0 0-1,0 0 1,0 0 0,0 0 0,-1 0 0,1 0-1,-1 0 1,0 0 0,1-1 0,-1 1 0,0-1 0,0 0-1,0 1 1,-3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38:56.091"/>
    </inkml:context>
    <inkml:brush xml:id="br0">
      <inkml:brushProperty name="width" value="0.2" units="cm"/>
      <inkml:brushProperty name="height" value="0.2" units="cm"/>
      <inkml:brushProperty name="color" value="#33CCFF"/>
    </inkml:brush>
  </inkml:definitions>
  <inkml:trace contextRef="#ctx0" brushRef="#br0">149 89 2961,'3'-5'1223,"4"-8"248,-1-1 0,0 0 0,6-22 1,-12 29-948,-1 8-309,1-1-181,26 11-1626,-20-10 1568,-1 1 1,0 0 0,1 0 0,-1 1 0,0-1-1,-1 1 1,1 1 0,0-1 0,-1 0 0,0 1-1,0 0 1,5 6 0,-5-5 25,-1 1 1,0 0-1,0 1 0,0-1 0,-1 0 0,0 1 1,0-1-1,1 11 0,-2-14-1,-1 0 1,0 0-1,0 0 0,0 0 0,0 0 0,0 0 1,-1 0-1,1 0 0,-1 0 0,0 0 1,0-1-1,0 1 0,0 0 0,0-1 0,-1 1 1,1 0-1,-1-1 0,0 0 0,0 1 0,0-1 1,0 0-1,-3 3 0,-12 8-5,-4 4-11,0-1 1,-36 19-1,45-30 37,0 0 0,-1-1 0,-20 4 0,12-3 53,19-7 100,0 0-1,-1 0 1,1-1 0,0 1 0,0-1-1,1 1 1,-1-1 0,0 0 0,1 1-1,0-1 1,-2-4 0,-1-1 17,-4-7-176,1 3 150,1-1 0,0 0 0,-5-13 0,10 16-119,-1 1 0,2 0 0,-1 0 0,1-1 0,2-11-1,0-9-49,-3 26-21,1 3 9,-1 0 0,1 0 0,0 0 0,0 0 0,0 0 0,0 0 0,0 0 0,-1 0 0,2 0 0,-1 0 0,0 0-1,0 0 1,0 1 0,0-1 0,1 0 0,-1 0 0,0 0 0,1 0 0,-1 0 0,1 0 0,0-1 0,32-6-263,-20 1 334,-10 5-43,0 1 0,0-1 0,0 1 0,0-1 0,0 1 0,0 0 0,6-1 0,-8 2-106,37-9-192,-34 8 213,13-4 151,-17 5-107,0 0 0,1 0-1,-1 0 1,0 0 0,1 0-1,-1 0 1,0 0 0,1 0-1,-1-1 1,0 1-1,1 1 1,-1-1 0,0 0-1,1 0 1,-1 0 0,0 0-1,1 0 1,-1 0-1,0 0 1,0 0 0,1 0-1,-1 1 1,0-1 0,1 0-1,-1 0 1,0 0 0,0 1-1,1-1 1,-1 0-1,0 0 1,0 1 0,0-1-1,1 0 1,-1 0 0,0 1-1,0-1 1,0 0 0,0 1-1,0-1 1,1 1-1,-1 4-628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49:57.687"/>
    </inkml:context>
    <inkml:brush xml:id="br0">
      <inkml:brushProperty name="width" value="0.2" units="cm"/>
      <inkml:brushProperty name="height" value="0.2" units="cm"/>
      <inkml:brushProperty name="color" value="#33CCFF"/>
    </inkml:brush>
  </inkml:definitions>
  <inkml:trace contextRef="#ctx0" brushRef="#br0">0 1 24575,'1013'0'0,"-885"10"0,-88-6 0,1 1 0,57 2 0,269 3 0,-35-5 0,-191-7 0,66 1 0,223 3 0,-323 4 0,41 1 0,258-7-1365,-370 0-5461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28.992"/>
    </inkml:context>
    <inkml:brush xml:id="br0">
      <inkml:brushProperty name="width" value="0.2" units="cm"/>
      <inkml:brushProperty name="height" value="0.2" units="cm"/>
      <inkml:brushProperty name="color" value="#33CCFF"/>
    </inkml:brush>
  </inkml:definitions>
  <inkml:trace contextRef="#ctx0" brushRef="#br0">0 80 24575,'36'0'0,"-9"1"0,-1-1 0,1-2 0,-1 0 0,46-11 0,-17-1 0,0 1 0,1 3 0,79-4 0,-72 8 0,11 0 0,951 6-1365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32.102"/>
    </inkml:context>
    <inkml:brush xml:id="br0">
      <inkml:brushProperty name="width" value="0.2" units="cm"/>
      <inkml:brushProperty name="height" value="0.2" units="cm"/>
      <inkml:brushProperty name="color" value="#33CCFF"/>
    </inkml:brush>
  </inkml:definitions>
  <inkml:trace contextRef="#ctx0" brushRef="#br0">1 1 24575,'45'2'0,"59"10"0,-14-1 0,130-8 0,-116-5 0,-48 1 0,107 14 0,-80-3 0,0-4 0,108-7 0,-73 0 0,41 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38.240"/>
    </inkml:context>
    <inkml:brush xml:id="br0">
      <inkml:brushProperty name="width" value="0.2" units="cm"/>
      <inkml:brushProperty name="height" value="0.2" units="cm"/>
      <inkml:brushProperty name="color" value="#AB008B"/>
    </inkml:brush>
  </inkml:definitions>
  <inkml:trace contextRef="#ctx0" brushRef="#br0">1 42 3346,'18'-4'4636,"-11"4"-3974,10-1 731,37-6-1227,-32 3-16,1 2 0,43 0 0,3 5-337,-66-3 34,1 0 1,-1 1-1,1 0 0,-1 0 1,1 0-1,4 2 0,-5-2 196,0 0-1,1 0 0,-1 0 0,0 0 1,0 0-1,0-1 0,1 0 1,3 1-1,1-3 74,0 1 0,-1-1 0,1 0-1,-1 0 1,10-5 0,7-2 37,-16 6 486,9-8 640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38.812"/>
    </inkml:context>
    <inkml:brush xml:id="br0">
      <inkml:brushProperty name="width" value="0.2" units="cm"/>
      <inkml:brushProperty name="height" value="0.2" units="cm"/>
      <inkml:brushProperty name="color" value="#33CCFF"/>
    </inkml:brush>
  </inkml:definitions>
  <inkml:trace contextRef="#ctx0" brushRef="#br0">1 0 24575,'1021'0'-1365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41.775"/>
    </inkml:context>
    <inkml:brush xml:id="br0">
      <inkml:brushProperty name="width" value="0.2" units="cm"/>
      <inkml:brushProperty name="height" value="0.2" units="cm"/>
      <inkml:brushProperty name="color" value="#33CCFF"/>
    </inkml:brush>
  </inkml:definitions>
  <inkml:trace contextRef="#ctx0" brushRef="#br0">1 0 24575,'142'6'0,"254"43"0,-22-14 0,2-32 0,-239-4 0,-80-5 339,-6-1-2043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54.266"/>
    </inkml:context>
    <inkml:brush xml:id="br0">
      <inkml:brushProperty name="width" value="0.2" units="cm"/>
      <inkml:brushProperty name="height" value="0.2" units="cm"/>
      <inkml:brushProperty name="color" value="#33CCFF"/>
    </inkml:brush>
  </inkml:definitions>
  <inkml:trace contextRef="#ctx0" brushRef="#br0">573 1 24575,'-252'0'0,"247"0"0,-1 0 0,0 1 0,1 0 0,-1 1 0,1-1 0,-1 1 0,1 0 0,0 0 0,0 1 0,0 0 0,-9 5 0,-2 5 0,-29 27 0,25-22 0,8-5 0,1-1 0,0 2 0,1-1 0,1 1 0,-9 17 0,-11 16 0,27-44 0,0 1 0,0-1 0,0 1 0,0-1 0,1 1 0,-1 0 0,1-1 0,0 1 0,0 0 0,0 0 0,1 0 0,-1 0 0,1 0 0,0 0 0,0 0 0,0 0 0,1 0 0,0 0 0,-1 0 0,1-1 0,0 1 0,1 0 0,-1 0 0,1-1 0,0 1 0,0-1 0,0 1 0,5 5 0,-3-4 0,1 0 0,-1-1 0,1 1 0,1-1 0,-1 0 0,0-1 0,1 1 0,0-1 0,0 0 0,0-1 0,0 1 0,0-1 0,0-1 0,1 1 0,-1-1 0,0 0 0,8 0 0,269-1 0,-119-1 0,-122-1 0,-24 1 0,0 1 0,0 0 0,18 3 0,-32-2 0,-1 0 0,0 1 0,0-1 0,1 1 0,-1-1 0,0 1 0,0 0 0,0 0 0,-1 1 0,1-1 0,0 0 0,-1 1 0,0 0 0,1-1 0,2 6 0,4 6 0,15 31 0,-13-22 0,5 6 0,-2 0 0,18 51 0,-28-65 0,0 1 0,-1-1 0,-1 1 0,0-1 0,-1 1 0,-1 0 0,-2 25 0,1-36 0,0-1 0,0 1 0,-1 0 0,1 0 0,-1-1 0,0 1 0,-1-1 0,-5 8 0,-28 33 0,8-12 0,23-26 0,-1-1 0,-1 1 0,1-1 0,-1 0 0,0-1 0,0 0 0,-1 0 0,1 0 0,-10 3 0,-12 4 0,-38 11 0,38-13 0,-109 40 0,-77 24 0,186-69 8,-1 0-1,1-2 0,-1-1 0,0-2 1,-34-3-1,-11 0-1416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56.083"/>
    </inkml:context>
    <inkml:brush xml:id="br0">
      <inkml:brushProperty name="width" value="0.2" units="cm"/>
      <inkml:brushProperty name="height" value="0.2" units="cm"/>
      <inkml:brushProperty name="color" value="#33CCFF"/>
    </inkml:brush>
  </inkml:definitions>
  <inkml:trace contextRef="#ctx0" brushRef="#br0">0 0 24575,'3'0'0,"-1"0"0,0 1 0,0-1 0,0 0 0,0 1 0,0-1 0,1 1 0,-1 0 0,0 0 0,0-1 0,0 1 0,-1 1 0,1-1 0,0 0 0,0 0 0,-1 1 0,1-1 0,0 1 0,-1-1 0,0 1 0,1 0 0,-1 0 0,0 0 0,2 3 0,1 4 0,-1 0 0,0 0 0,0 0 0,2 14 0,-1-2 0,10 40 0,-11-42 0,0 0 0,2-1 0,0 1 0,1-1 0,1-1 0,17 31 0,-17-37 0,-1-1 0,0 1 0,2-1 0,-1-1 0,13 13 0,-18-20 0,0 0 0,0 0 0,1 0 0,-1-1 0,0 1 0,1-1 0,-1 1 0,1-1 0,0 0 0,-1 0 0,1 0 0,0 0 0,0-1 0,0 1 0,0-1 0,0 0 0,-1 0 0,1 0 0,0 0 0,0 0 0,0 0 0,0-1 0,0 0 0,3-1 0,-2 0 0,0-1 0,0 0 0,-1 0 0,1 0 0,-1 0 0,0-1 0,0 0 0,0 1 0,0-1 0,-1 0 0,1 0 0,2-9 0,3 0 0,12-20 0,-7 12 0,0-1 0,-1 0 0,9-26 0,27-63 0,-41 97 0,0 1 0,0 0 0,10-12 0,-16 24 0,0 0 0,0 1 0,0-1 0,0 0 0,0 0 0,0 1 0,0-1 0,0 1 0,1-1 0,-1 1 0,0-1 0,0 1 0,1 0 0,-1 0 0,0-1 0,0 1 0,1 0 0,-1 0 0,0 0 0,0 1 0,1-1 0,-1 0 0,0 0 0,0 1 0,1-1 0,-1 0 0,0 1 0,0 0 0,0-1 0,0 1 0,0-1 0,2 2 0,4 3 0,0-1 0,0 1 0,10 9 0,13 16 0,-1 1 0,28 40 0,36 40 0,-66-84 0,1-1 0,1-1 0,2-2 0,0-1 0,1-1 0,36 16 0,-66-35-44,1-1 0,-1 0 0,1 0 0,-1 0 0,1 0 0,-1 0 0,1-1 0,0 1 0,-1-1 0,1 0 0,0 1 0,-1-1 0,1 0 0,0-1 0,-1 1 0,1 0 0,0-1 0,-1 1-1,1-1 1,-1 0 0,1 0 0,-1 0 0,1 0 0,-1-1 0,0 1 0,0-1 0,1 1 0,-1-1 0,0 0 0,2-2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57.884"/>
    </inkml:context>
    <inkml:brush xml:id="br0">
      <inkml:brushProperty name="width" value="0.2" units="cm"/>
      <inkml:brushProperty name="height" value="0.2" units="cm"/>
      <inkml:brushProperty name="color" value="#33CCFF"/>
    </inkml:brush>
  </inkml:definitions>
  <inkml:trace contextRef="#ctx0" brushRef="#br0">0 0 24575,'3'44'0,"16"81"0,-10-72 0,47 197 0,-5-32 0,-43-171 0,-2 0 0,1 81 0,-6-148 0,2 0 0,0 1 0,1-1 0,1 1 0,13-33 0,-13 42 0,-1 0 0,2 0 0,-1 0 0,9-10 0,-10 15 0,0 1 0,1 0 0,-1 0 0,1 0 0,0 1 0,0-1 0,0 1 0,1 0 0,7-3 0,0 0 0,-5 3 0,-1-1 0,1 1 0,-1 1 0,1-1 0,10-1 0,-16 4 0,0 0 0,0 0 0,-1 0 0,1 0 0,0 0 0,0 1 0,0-1 0,0 0 0,-1 1 0,1-1 0,0 1 0,-1 0 0,1-1 0,0 1 0,-1 0 0,1 0 0,-1 0 0,1 0 0,-1 1 0,1-1 0,-1 0 0,0 1 0,0-1 0,0 0 0,1 1 0,-2 0 0,1-1 0,1 3 0,3 6 0,-1 1 0,-1-1 0,1 1 0,-2 0 0,0 0 0,2 20 0,-4 69 0,-1-55 0,0-37 0,0 0 0,0 0 0,-1 0 0,0 0 0,-1-1 0,1 1 0,-1-1 0,-1 1 0,0-1 0,0 0 0,-5 7 0,-6 6 0,-1-1 0,-23 23 0,37-40-136,0 0-1,0 0 1,0-1-1,0 1 1,-1 0-1,1-1 1,-1 0-1,1 0 0,-6 2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0:59.280"/>
    </inkml:context>
    <inkml:brush xml:id="br0">
      <inkml:brushProperty name="width" value="0.2" units="cm"/>
      <inkml:brushProperty name="height" value="0.2" units="cm"/>
      <inkml:brushProperty name="color" value="#33CCFF"/>
    </inkml:brush>
  </inkml:definitions>
  <inkml:trace contextRef="#ctx0" brushRef="#br0">1 574 24575,'0'-11'0,"2"0"0,-1 0 0,1 0 0,1 0 0,0 1 0,0-1 0,1 1 0,1 0 0,0 0 0,9-14 0,8-9 0,40-46 0,-40 54 0,-16 17 0,50-65 0,-49 63 0,-1-1 0,0 1 0,-1-1 0,0 0 0,5-20 0,25-102 0,-31 125 0,-3 15 0,-4 15 0,-4 1 0,3-12 0,1 0 0,0 1 0,1-1 0,-2 20 0,4-26 0,0-1 0,1 1 0,-1-1 0,1 1 0,0-1 0,0 1 0,1-1 0,-1 1 0,1-1 0,0 0 0,0 0 0,1 0 0,-1 0 0,1 0 0,5 6 0,14 10 0,0-1 0,1-1 0,0 0 0,2-2 0,43 21 0,0 2 0,-48-24 0,0 1 0,0 0 0,29 34 0,-28-29 0,-15-16 0,-1 1 0,1-1 0,-1 1 0,0 0 0,-1 0 0,1 1 0,-1-1 0,-1 1 0,1 0 0,-1 0 0,0 0 0,-1 1 0,3 11 0,2 23-1365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1:01.628"/>
    </inkml:context>
    <inkml:brush xml:id="br0">
      <inkml:brushProperty name="width" value="0.2" units="cm"/>
      <inkml:brushProperty name="height" value="0.2" units="cm"/>
      <inkml:brushProperty name="color" value="#33CCFF"/>
    </inkml:brush>
  </inkml:definitions>
  <inkml:trace contextRef="#ctx0" brushRef="#br0">123 19 24575,'-4'3'0,"1"-1"0,-1 0 0,0 0 0,0 0 0,0-1 0,1 1 0,-2-1 0,-6 2 0,-22 8 0,30-9 0,-1 0 0,1 1 0,0-1 0,0 1 0,0 0 0,0-1 0,1 1 0,-1 1 0,1-1 0,0 0 0,0 1 0,0-1 0,0 1 0,0-1 0,1 1 0,0 0 0,0 0 0,-2 6 0,2 4 0,0 1 0,0-1 0,3 28 0,0-4 0,-2-29 0,1-1 0,-1 1 0,1-1 0,1 1 0,0-1 0,0 0 0,0 1 0,1-1 0,0 0 0,1-1 0,0 1 0,0-1 0,1 1 0,-1-1 0,2 0 0,-1-1 0,1 0 0,11 10 0,0-1 0,1-1 0,0-1 0,1-1 0,1-1 0,0-1 0,0 0 0,1-2 0,0 0 0,1-1 0,0-1 0,0-2 0,0 0 0,0-1 0,1-1 0,-1-1 0,35-3 0,-29 1 0,0-1 0,0-2 0,0-1 0,-1-1 0,0-1 0,35-15 0,-59 21 0,1-1 0,-1 0 0,0 0 0,0 0 0,0 0 0,0 0 0,-1-1 0,1 1 0,0-1 0,-1 0 0,0 0 0,0 0 0,0 0 0,0 0 0,0 0 0,-1-1 0,1 1 0,-1 0 0,2-7 0,-1-2 0,-1-1 0,0 1 0,-1 0 0,-2-20 0,1 20 0,0 0 0,1 0 0,0 0 0,3-16 0,0 18 0,1 0 0,0-1 0,11-17 0,-5 8 0,0 5 0,0-1 0,1 2 0,0-1 0,1 2 0,1-1 0,0 2 0,1 0 0,16-11 0,-25 19 0,1 0 0,0 0 0,0 1 0,1 0 0,-1 0 0,1 1 0,-1-1 0,1 2 0,14-3 0,-17 3 0,-1 1 0,1 0 0,0 1 0,0-1 0,0 1 0,-1-1 0,1 1 0,0 0 0,0 1 0,-1-1 0,1 1 0,-1-1 0,0 1 0,1 0 0,-1 0 0,0 1 0,0-1 0,0 1 0,4 4 0,5 6 0,0 1 0,-1 0 0,-1 1 0,0 1 0,-1-1 0,12 32 0,-18-41 0,10 28 0,1-1 0,1-1 0,31 47 0,-40-71 0,1-1 0,0 0 0,0 0 0,1 0 0,-1-1 0,2 0 0,-1-1 0,16 9 0,-9-8 0,0 0 0,0 0 0,0-1 0,27 4 0,-39-8 0,0-1 0,-1 1 0,1-1 0,0 0 0,0 0 0,0 0 0,0 0 0,0-1 0,0 1 0,0-1 0,-1 0 0,1 0 0,0 0 0,-1 0 0,1 0 0,0 0 0,2-3 0,-3 2 0,0 0 0,0 0 0,0 0 0,-1 0 0,1 0 0,-1 0 0,0-1 0,1 1 0,-1 0 0,0-1 0,0 1 0,-1-1 0,1 1 0,0-1 0,-1 0 0,0 1 0,0-1 0,0-5 0,0-7 0,1-1 0,0 1 0,0 0 0,2-1 0,0 1 0,1 0 0,0 0 0,1 1 0,1-1 0,10-18 0,-3 6 0,16-43 0,-17 40 0,14-28 0,-25 56 0,0 0 0,0 1 0,0-1 0,0 0 0,0 0 0,0 1 0,1-1 0,-1 0 0,1 1 0,-1-1 0,1 1 0,0 0 0,-1 0 0,1-1 0,0 1 0,0 0 0,0 1 0,0-1 0,0 0 0,0 0 0,4 0 0,-4 1 0,0 1 0,0-1 0,0 0 0,0 1 0,0 0 0,0-1 0,0 1 0,0 0 0,0 0 0,0 0 0,0 0 0,-1 0 0,1 1 0,0-1 0,-1 0 0,1 1 0,-1 0 0,1-1 0,-1 1 0,0 0 0,2 3 0,16 26 0,27 62 0,2 3 0,-46-91-124,2 0 0,-1 0 0,0 0 0,1 0 0,0-1 0,0 0-1,1 0 1,-1 0 0,1 0 0,7 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1:02.315"/>
    </inkml:context>
    <inkml:brush xml:id="br0">
      <inkml:brushProperty name="width" value="0.2" units="cm"/>
      <inkml:brushProperty name="height" value="0.2" units="cm"/>
      <inkml:brushProperty name="color" value="#33CCFF"/>
    </inkml:brush>
  </inkml:definitions>
  <inkml:trace contextRef="#ctx0" brushRef="#br0">0 1 24575,'3'0'0,"0"2"0,0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1:04.283"/>
    </inkml:context>
    <inkml:brush xml:id="br0">
      <inkml:brushProperty name="width" value="0.2" units="cm"/>
      <inkml:brushProperty name="height" value="0.2" units="cm"/>
      <inkml:brushProperty name="color" value="#33CCFF"/>
    </inkml:brush>
  </inkml:definitions>
  <inkml:trace contextRef="#ctx0" brushRef="#br0">0 1 24575,'2'3'0,"0"0"0,0 0 0,0 1 0,0-1 0,-1 1 0,1-1 0,-1 1 0,0-1 0,0 1 0,0 7 0,3 6 0,39 134 0,49 181 0,-71-236 0,14 148 0,-33-173 0,-2-50 0,1-1 0,0 1 0,1-1 0,6 24 0,27 85 0,-51-187 0,10 38 0,-7-36 0,12 48 0,1 0 0,-1 0 0,1 1 0,1-1 0,-1 0 0,1 0 0,1 0 0,2-9 0,-2 10 0,3-9 0,0-1 0,2 1 0,13-26 0,-18 38 0,1 1 0,-1-1 0,0 1 0,1 0 0,0-1 0,0 1 0,0 1 0,0-1 0,1 0 0,-1 1 0,1-1 0,-1 1 0,1 0 0,0 0 0,0 1 0,0-1 0,0 1 0,0 0 0,0 0 0,7-1 0,94 2 0,-103 0 0,0 0 0,0 1 0,0-1 0,0 1 0,0-1 0,0 1 0,0 0 0,0 0 0,0 0 0,-1 0 0,1 0 0,0 0 0,-1 0 0,1 1 0,0-1 0,-1 1 0,1-1 0,-1 1 0,0 0 0,0-1 0,0 1 0,1 0 0,-2 0 0,1 0 0,1 3 0,2 6 0,0 1 0,-1 0 0,3 16 0,-1-4 0,16 39 0,-16-52 0,0 0 0,-1 1 0,-1-1 0,0 1 0,0 0 0,-1 0 0,0 17 0,-3-13 0,-1-1 0,0 0 0,-1 1 0,-1-1 0,-1-1 0,0 1 0,0 0 0,-2-1 0,0 0 0,0-1 0,-1 0 0,-1 0 0,0 0 0,-18 17 0,25-26-68,0-1 0,-1 0-1,0 0 1,1 0 0,-1 0 0,0-1-1,-1 1 1,1-1 0,0 0 0,-1 0-1,1 0 1,-1 0 0,0 0 0,0-1-1,1 0 1,-1 1 0,0-1-1,0-1 1,-5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1:06.557"/>
    </inkml:context>
    <inkml:brush xml:id="br0">
      <inkml:brushProperty name="width" value="0.2" units="cm"/>
      <inkml:brushProperty name="height" value="0.2" units="cm"/>
      <inkml:brushProperty name="color" value="#33CCFF"/>
    </inkml:brush>
  </inkml:definitions>
  <inkml:trace contextRef="#ctx0" brushRef="#br0">163 436 24575,'51'12'0,"-49"-11"0,0-1 0,1 1 0,-1-1 0,1 0 0,-1 0 0,0 0 0,1 0 0,-1 0 0,1-1 0,-1 1 0,0-1 0,1 0 0,-1 1 0,0-1 0,1 0 0,-1 0 0,0-1 0,0 1 0,0 0 0,0-1 0,0 1 0,0-1 0,-1 0 0,1 1 0,0-1 0,-1 0 0,1 0 0,-1 0 0,0 0 0,0 0 0,0-1 0,2-2 0,14-23 0,34-40 0,-26 36 0,-18 24 0,0 1 0,0-1 0,14-9 0,-14 12 0,-1 0 0,1-1 0,-2 0 0,1 1 0,-1-2 0,1 1 0,5-11 0,-7 8 0,0-1 0,0 0 0,-1 0 0,0 0 0,-1-1 0,0 1 0,-1-1 0,0 1 0,0-1 0,-2 1 0,1-1 0,-2-10 0,1 19 0,1 0 0,-1 0 0,0 0 0,1 0 0,-1 0 0,0 0 0,0 0 0,0 0 0,0 1 0,0-1 0,-1 0 0,1 1 0,0-1 0,-1 1 0,1-1 0,-1 1 0,0 0 0,1 0 0,-1 0 0,0 0 0,0 0 0,0 0 0,0 0 0,0 0 0,0 1 0,0-1 0,0 1 0,0 0 0,-3-1 0,-8 0 0,-1 0 0,1 0 0,-21 3 0,17-1 0,10-1 0,-2-1 0,-1 1 0,1 1 0,0 0 0,-1 0 0,1 0 0,0 1 0,0 1 0,0 0 0,0 0 0,-14 8 0,-88 43 0,18-10 0,91-43 0,0 0 0,0 1 0,0-1 0,1 1 0,-1-1 0,0 1 0,1 0 0,-1 0 0,1 0 0,-1 0 0,1 0 0,0 0 0,0 0 0,0 0 0,0 1 0,0-1 0,1 0 0,-1 0 0,1 1 0,-1 3 0,0 5 0,1 1 0,1-1 0,1 15 0,1 5 0,-3-16 0,0 17 0,5 33 0,-3-53 0,0-1 0,1 0 0,0 0 0,1 0 0,0 0 0,9 15 0,-6-12 0,2 1 0,0-1 0,1-1 0,0 0 0,1 0 0,0-1 0,1-1 0,0 1 0,1-2 0,1 0 0,27 16 0,11-1 0,2-2 0,0-3 0,1-2 0,74 14 0,-125-31 0,0 0 0,0 0 0,0-1 0,0 1 0,0-1 0,0 0 0,7-1 0,-9 0 0,0 0 0,0 1 0,-1-1 0,1 0 0,0 0 0,0 0 0,0-1 0,-1 1 0,1 0 0,-1-1 0,1 1 0,-1-1 0,1 1 0,-1-1 0,2-3 0,21-26 0,-16 22 0,-1 0 0,0-1 0,-1 0 0,0 0 0,6-14 0,-9 14-227,1 1-1,0 0 1,1 0-1,0 0 1,7-11-1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33.656"/>
    </inkml:context>
    <inkml:brush xml:id="br0">
      <inkml:brushProperty name="width" value="0.2" units="cm"/>
      <inkml:brushProperty name="height" value="0.2" units="cm"/>
      <inkml:brushProperty name="color" value="#AB008B"/>
    </inkml:brush>
  </inkml:definitions>
  <inkml:trace contextRef="#ctx0" brushRef="#br0">10 44 2449,'-9'-4'4750,"8"3"-4614,8-9 1050,17-9 92,4 22 168,19-9-1228,-36 4-220,1 0 0,-1 1 0,0 0 0,1 0 0,-1 2 0,1-1 0,-1 1 0,0 1 0,19 5 0,-22-5 21,-1 0 0,1-1 0,-1 0 0,1 0 0,0-1 1,0 0-1,11-2 0,-13 2-73,0-1 0,0 0 0,0 1 0,0 0 0,0 1 0,0-1 0,-1 1 0,1 1 0,0-1 0,0 1 0,0 0 0,-1 0 0,9 4 0,-7-2-91,1-1 1,0-1 0,-1 1-1,1-1 1,1 0-1,-1-1 1,0 0 0,15 0-1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51:27.522"/>
    </inkml:context>
    <inkml:brush xml:id="br0">
      <inkml:brushProperty name="width" value="0.2" units="cm"/>
      <inkml:brushProperty name="height" value="0.2" units="cm"/>
      <inkml:brushProperty name="color" value="#E71224"/>
    </inkml:brush>
  </inkml:definitions>
  <inkml:trace contextRef="#ctx0" brushRef="#br0">14 67 24575,'66'2'0,"80"15"0,-93-10 0,92 13 0,3 2 0,228 3 0,1156-27 0,-865 3 0,-530-8 0,7 0 0,83 1 0,9-1 0,-233 7 0,0 0 0,0 1 0,0-1 0,0 0 0,0 1 0,0 0 0,0-1 0,0 1 0,0 0 0,0 1 0,-1-1 0,1 0 0,0 1 0,-1-1 0,0 1 0,1 0 0,-1 0 0,2 2 0,0 1 0,-1-1 0,0 1 0,0 0 0,-1 0 0,0 0 0,1 0 0,-2 0 0,1 0 0,1 7 0,40 140 0,7 28 0,17 212 0,-27 3 0,-11-231 0,-28-161 0,-1-1 0,0 1 0,0-1 0,0 1 0,0-1 0,0 1 0,-1-1 0,1 1 0,-1-1 0,0 0 0,1 1 0,-1-1 0,0 0 0,0 0 0,-1 1 0,-1 2 0,-1-1 0,1 0 0,-1 0 0,1 0 0,-1-1 0,-1 0 0,1 1 0,-7 2 0,-4 2 0,-1 0 0,0-2 0,-29 9 0,11-5 0,5-1 0,0-1 0,-1-2 0,0 0 0,-56 2 0,-17-8 0,-97-2 0,19-22 0,101 18 0,-114-3 0,-1756 10 0,1001-2 0,943 1 0,1 0 0,-1-1 0,0 1 0,1-1 0,-1-1 0,1 1 0,-1-1 0,1 0 0,0 0 0,-1 0 0,1-1 0,0 0 0,1 0 0,-8-5 0,7 3 0,-1-1 0,1 0 0,0 0 0,0 0 0,0-1 0,1 1 0,0-1 0,1 0 0,-5-11 0,2-3 0,0 0 0,1-1 0,1 0 0,1 0 0,1 0 0,1-34 0,1-38 0,1-49 0,2 125 0,0 0 0,1 0 0,12-33 0,-10 33 0,0 0 0,-1 0 0,3-30 0,-5 29 0,8-33 0,-7 36 0,0 0 0,-2 0 0,2-21 0,-3-415 0,-3 208 0,0 219-1365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6T20:31:12.676"/>
    </inkml:context>
    <inkml:brush xml:id="br0">
      <inkml:brushProperty name="width" value="0.2" units="cm"/>
      <inkml:brushProperty name="height" value="0.2" units="cm"/>
      <inkml:brushProperty name="color" value="#AB008B"/>
    </inkml:brush>
  </inkml:definitions>
  <inkml:trace contextRef="#ctx0" brushRef="#br0">54 24 5971,'-29'-2'2198,"28"2"-2075,-1-1-1,1 1 1,-1 0 0,1-1 0,-1 1-1,1-1 1,-1 0 0,1 1 0,0-1-1,-1 0 1,1 0 0,0 0-1,0 0 1,0 0 0,-1 0 0,0-2-1,2 3-101,0 0 0,0-1 0,0 1 0,0 0 0,0-1 0,0 1 0,0 0 0,0-1-1,0 1 1,0 0 0,0 0 0,0-1 0,1 1 0,-1 0 0,0 0 0,0-1 0,0 1 0,0 0 0,0 0-1,1-1 1,-1 1 0,0 0 0,0 0 0,1 0 0,-1-1 0,0 1 0,0 0 0,1 0 0,-1 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05:27:35.364"/>
    </inkml:context>
    <inkml:brush xml:id="br0">
      <inkml:brushProperty name="width" value="0.2" units="cm"/>
      <inkml:brushProperty name="height" value="0.2" units="cm"/>
      <inkml:brushProperty name="color" value="#AB008B"/>
    </inkml:brush>
  </inkml:definitions>
  <inkml:trace contextRef="#ctx0" brushRef="#br0">1 40 2865,'19'-16'8735,"-8"15"-8508,1 0 1,21-5-1,11-3 217,-28 8-468,6-2-171,1 1 0,0 1 0,0 1 1,28 4-1,-33-2 223,1-1 1,-1-1-1,22-3 0,14 1-312,-52 2 207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tackblitz.com/edit/at-rxjs-demo1?embed=1&amp;file=src%2Fapp%2Fapp.component.html,src%2Fapp%2Fapp.component.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tackblitz.com/edit/at-rxjs-demo5?file=src%2Fapp%2Fheader%2Fheader.component.html,src%2Fapp%2Fcard%2Fcard.component.ts,src%2Fapp%2Fcountry.service.t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blog.angulartraining.com/rxjs-subjects-a-tutorial-4dcce0e9637f"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37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6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0aaa1505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0aaa1505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17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0aaa1505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0aaa1505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55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0aaa1505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0aaa1505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9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109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45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aaa1505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0aaa1505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47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aaa1505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0aaa1505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630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effectLst/>
                <a:latin typeface="Söhne"/>
              </a:rPr>
              <a:t>Callback Function:</a:t>
            </a:r>
            <a:r>
              <a:rPr lang="en-US" b="0" i="0" dirty="0">
                <a:solidFill>
                  <a:srgbClr val="374151"/>
                </a:solidFill>
                <a:effectLst/>
                <a:latin typeface="Söhne"/>
              </a:rPr>
              <a:t> Callbacks are functions that you pass as arguments to asynchronous functions.</a:t>
            </a:r>
          </a:p>
          <a:p>
            <a:pPr marL="0" lvl="0" indent="0" algn="l" rtl="0">
              <a:spcBef>
                <a:spcPts val="0"/>
              </a:spcBef>
              <a:spcAft>
                <a:spcPts val="0"/>
              </a:spcAft>
              <a:buNone/>
            </a:pPr>
            <a:r>
              <a:rPr lang="en-US" b="0" i="0" dirty="0">
                <a:solidFill>
                  <a:srgbClr val="374151"/>
                </a:solidFill>
                <a:effectLst/>
                <a:latin typeface="Söhne"/>
              </a:rPr>
              <a:t>These functions are executed when the asynchronous operation is complete or when a particular event occurs.</a:t>
            </a:r>
            <a:endParaRPr dirty="0"/>
          </a:p>
        </p:txBody>
      </p:sp>
    </p:spTree>
    <p:extLst>
      <p:ext uri="{BB962C8B-B14F-4D97-AF65-F5344CB8AC3E}">
        <p14:creationId xmlns:p14="http://schemas.microsoft.com/office/powerpoint/2010/main" val="179383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7b87491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7b87491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348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10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5166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93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d4a9e7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dd4a9e7f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p:txBody>
      </p:sp>
    </p:spTree>
    <p:extLst>
      <p:ext uri="{BB962C8B-B14F-4D97-AF65-F5344CB8AC3E}">
        <p14:creationId xmlns:p14="http://schemas.microsoft.com/office/powerpoint/2010/main" val="2878644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10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786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9843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7b87491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7b87491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76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aaa1505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0aaa1505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DOM (Document Object Model) event refers to an event that occurs in a web page's Document Object Model, which is a hierarchical representation of the web page's structure and content. DOM events are events triggered by user interactions</a:t>
            </a:r>
            <a:endParaRPr dirty="0"/>
          </a:p>
        </p:txBody>
      </p:sp>
    </p:spTree>
    <p:extLst>
      <p:ext uri="{BB962C8B-B14F-4D97-AF65-F5344CB8AC3E}">
        <p14:creationId xmlns:p14="http://schemas.microsoft.com/office/powerpoint/2010/main" val="318565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7b87491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7b87491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850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aaa1505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0aaa1505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DOM (Document Object Model) event refers to an event that occurs in a web page's Document Object Model, which is a hierarchical representation of the web page's structure and content. DOM events are events triggered by user interactions</a:t>
            </a:r>
            <a:endParaRPr dirty="0"/>
          </a:p>
        </p:txBody>
      </p:sp>
    </p:spTree>
    <p:extLst>
      <p:ext uri="{BB962C8B-B14F-4D97-AF65-F5344CB8AC3E}">
        <p14:creationId xmlns:p14="http://schemas.microsoft.com/office/powerpoint/2010/main" val="2282020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dbc511df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dbc511df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RxJs (Reactive Extensions for JavaScript) provides an easy way to compose asynchronous and event-based programs through observable sequences</a:t>
            </a:r>
            <a:endParaRPr/>
          </a:p>
          <a:p>
            <a:pPr marL="457200" lvl="0" indent="-298450" algn="l" rtl="0">
              <a:spcBef>
                <a:spcPts val="0"/>
              </a:spcBef>
              <a:spcAft>
                <a:spcPts val="0"/>
              </a:spcAft>
              <a:buSzPts val="1100"/>
              <a:buChar char="●"/>
            </a:pPr>
            <a:r>
              <a:rPr lang="en"/>
              <a:t>Reactive Programming is an asynchronous programming concept that is concerned with data streams as well as the propagation of change </a:t>
            </a:r>
            <a:endParaRPr/>
          </a:p>
          <a:p>
            <a:pPr marL="457200" lvl="0" indent="-298450" algn="l" rtl="0">
              <a:spcBef>
                <a:spcPts val="0"/>
              </a:spcBef>
              <a:spcAft>
                <a:spcPts val="0"/>
              </a:spcAft>
              <a:buSzPts val="1100"/>
              <a:buChar char="●"/>
            </a:pPr>
            <a:r>
              <a:rPr lang="en"/>
              <a:t>Observables can be viewed as a sequence of items that arrive asynchronously over time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8036224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80362242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77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aaa1505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0aaa1505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DOM (Document Object Model) event refers to an event that occurs in a web page's Document Object Model, which is a hierarchical representation of the web page's structure and content. DOM events are events triggered by user interactions</a:t>
            </a:r>
            <a:endParaRPr dirty="0"/>
          </a:p>
        </p:txBody>
      </p:sp>
    </p:spTree>
    <p:extLst>
      <p:ext uri="{BB962C8B-B14F-4D97-AF65-F5344CB8AC3E}">
        <p14:creationId xmlns:p14="http://schemas.microsoft.com/office/powerpoint/2010/main" val="225563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0aaa1505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0aaa1505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74151"/>
                </a:solidFill>
                <a:effectLst/>
                <a:latin typeface="Söhne"/>
              </a:rPr>
              <a:t>DOM (Document Object Model) event refers to an event that occurs in a web page's Document Object Model, which is a hierarchical representation of the web page's structure and content. DOM events are events triggered by user interactions</a:t>
            </a:r>
            <a:endParaRPr dirty="0"/>
          </a:p>
        </p:txBody>
      </p:sp>
    </p:spTree>
    <p:extLst>
      <p:ext uri="{BB962C8B-B14F-4D97-AF65-F5344CB8AC3E}">
        <p14:creationId xmlns:p14="http://schemas.microsoft.com/office/powerpoint/2010/main" val="374847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40aaa150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40aaa150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772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19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dbc511df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dbc511df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LAITH: 1. </a:t>
            </a:r>
          </a:p>
          <a:p>
            <a:pPr marL="0" lvl="0" indent="0" algn="l" rtl="0">
              <a:spcBef>
                <a:spcPts val="0"/>
              </a:spcBef>
              <a:spcAft>
                <a:spcPts val="0"/>
              </a:spcAft>
              <a:buClr>
                <a:schemeClr val="dk1"/>
              </a:buClr>
              <a:buSzPts val="1100"/>
              <a:buFont typeface="Arial"/>
              <a:buNone/>
            </a:pPr>
            <a:r>
              <a:rPr lang="en" dirty="0">
                <a:solidFill>
                  <a:schemeClr val="dk1"/>
                </a:solidFill>
              </a:rPr>
              <a:t>2. </a:t>
            </a:r>
          </a:p>
          <a:p>
            <a:pPr marL="0" lvl="0" indent="0" algn="l" rtl="0">
              <a:spcBef>
                <a:spcPts val="0"/>
              </a:spcBef>
              <a:spcAft>
                <a:spcPts val="0"/>
              </a:spcAft>
              <a:buClr>
                <a:schemeClr val="dk1"/>
              </a:buClr>
              <a:buSzPts val="1100"/>
              <a:buFont typeface="Arial"/>
              <a:buNone/>
            </a:pPr>
            <a:r>
              <a:rPr lang="en" dirty="0">
                <a:solidFill>
                  <a:schemeClr val="dk1"/>
                </a:solidFill>
              </a:rPr>
              <a:t>3.</a:t>
            </a:r>
          </a:p>
          <a:p>
            <a:pPr marL="0" lvl="0" indent="0" algn="l" rtl="0">
              <a:spcBef>
                <a:spcPts val="0"/>
              </a:spcBef>
              <a:spcAft>
                <a:spcPts val="0"/>
              </a:spcAft>
              <a:buClr>
                <a:schemeClr val="dk1"/>
              </a:buClr>
              <a:buSzPts val="1100"/>
              <a:buFont typeface="Arial"/>
              <a:buNone/>
            </a:pPr>
            <a:r>
              <a:rPr lang="en" dirty="0">
                <a:solidFill>
                  <a:schemeClr val="dk1"/>
                </a:solidFill>
              </a:rPr>
              <a:t>4..</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Code demo can be accessed at </a:t>
            </a:r>
            <a:r>
              <a:rPr lang="en" u="sng" dirty="0">
                <a:solidFill>
                  <a:schemeClr val="hlink"/>
                </a:solidFill>
                <a:hlinkClick r:id="rId3"/>
              </a:rPr>
              <a:t>https://stackblitz.com/edit/at-rxjs-demo1?embed=1&amp;file=src%2Fapp%2Fapp.component.html,src%2Fapp%2Fapp.component.ts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br>
              <a:rPr lang="en" dirty="0"/>
            </a:br>
            <a:r>
              <a:rPr lang="en" dirty="0"/>
              <a:t>An observable can deliver </a:t>
            </a:r>
            <a:r>
              <a:rPr lang="en" b="1" dirty="0"/>
              <a:t>multiple values</a:t>
            </a:r>
            <a:r>
              <a:rPr lang="en" dirty="0"/>
              <a:t> of any type—literals, messages, or events, depending on the context. The API for receiving values is the same whether the values are delivered synchronously or asynchronously. Because setup and teardown logic are both handled by the observable, your application code only needs to worry about subscribing to consume values, and when done, unsubscribing. Whether the stream was keystrokes, an HTTP response, or an interval timer, the interface for listening to values and stopping listening is the same.</a:t>
            </a:r>
            <a:br>
              <a:rPr lang="en" dirty="0"/>
            </a:br>
            <a:br>
              <a:rPr lang="en" dirty="0"/>
            </a:br>
            <a:r>
              <a:rPr lang="en" dirty="0"/>
              <a:t>Because of these advantages, observables are used extensively within Angular, and are recommended for app development as well.</a:t>
            </a:r>
            <a:endParaRPr dirty="0"/>
          </a:p>
        </p:txBody>
      </p:sp>
    </p:spTree>
    <p:extLst>
      <p:ext uri="{BB962C8B-B14F-4D97-AF65-F5344CB8AC3E}">
        <p14:creationId xmlns:p14="http://schemas.microsoft.com/office/powerpoint/2010/main" val="4142441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dbc511df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dbc511df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7772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0aaa1505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40aaa1505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80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0aaa1505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0aaa1505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459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d4a9e7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dd4a9e7f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p:txBody>
      </p:sp>
    </p:spTree>
    <p:extLst>
      <p:ext uri="{BB962C8B-B14F-4D97-AF65-F5344CB8AC3E}">
        <p14:creationId xmlns:p14="http://schemas.microsoft.com/office/powerpoint/2010/main" val="123075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902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ff4091e6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ff4091e6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 code: </a:t>
            </a:r>
            <a:r>
              <a:rPr lang="en" u="sng">
                <a:solidFill>
                  <a:schemeClr val="hlink"/>
                </a:solidFill>
                <a:hlinkClick r:id="rId3"/>
              </a:rPr>
              <a:t>https://stackblitz.com/edit/at-rxjs-demo5?file=src%2Fapp%2Fheader%2Fheader.component.html,src%2Fapp%2Fcard%2Fcard.component.ts,src%2Fapp%2Fcountry.service.ts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more examples and demos of the different kinds of subjects: </a:t>
            </a:r>
            <a:r>
              <a:rPr lang="en" u="sng">
                <a:solidFill>
                  <a:schemeClr val="hlink"/>
                </a:solidFill>
                <a:hlinkClick r:id="rId4"/>
              </a:rPr>
              <a:t>https://blog.angulartraining.com/rxjs-subjects-a-tutorial-4dcce0e9637f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542265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628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396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44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183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587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d4a9e7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dd4a9e7f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p:txBody>
      </p:sp>
    </p:spTree>
    <p:extLst>
      <p:ext uri="{BB962C8B-B14F-4D97-AF65-F5344CB8AC3E}">
        <p14:creationId xmlns:p14="http://schemas.microsoft.com/office/powerpoint/2010/main" val="3160571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ff4091e6d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ff4091e6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extLst>
      <p:ext uri="{BB962C8B-B14F-4D97-AF65-F5344CB8AC3E}">
        <p14:creationId xmlns:p14="http://schemas.microsoft.com/office/powerpoint/2010/main" val="226913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1962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ff4091e6d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ff4091e6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extLst>
      <p:ext uri="{BB962C8B-B14F-4D97-AF65-F5344CB8AC3E}">
        <p14:creationId xmlns:p14="http://schemas.microsoft.com/office/powerpoint/2010/main" val="2819367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ff4091e6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ff4091e6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Operators offer the best way of consuming or utilizing Observables. With an operator, you can manipulate, change, or filter an Observable to yield a desired result. </a:t>
            </a:r>
            <a:endParaRPr>
              <a:solidFill>
                <a:schemeClr val="dk1"/>
              </a:solidFill>
            </a:endParaRPr>
          </a:p>
        </p:txBody>
      </p:sp>
    </p:spTree>
    <p:extLst>
      <p:ext uri="{BB962C8B-B14F-4D97-AF65-F5344CB8AC3E}">
        <p14:creationId xmlns:p14="http://schemas.microsoft.com/office/powerpoint/2010/main" val="996027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ff4091e6d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ff4091e6d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above example illustrates the </a:t>
            </a:r>
            <a:r>
              <a:rPr lang="en" b="1">
                <a:solidFill>
                  <a:schemeClr val="dk1"/>
                </a:solidFill>
              </a:rPr>
              <a:t>map </a:t>
            </a:r>
            <a:r>
              <a:rPr lang="en">
                <a:solidFill>
                  <a:schemeClr val="dk1"/>
                </a:solidFill>
              </a:rPr>
              <a:t>operator. This operator takes every single value from an </a:t>
            </a:r>
            <a:r>
              <a:rPr lang="en" b="1">
                <a:solidFill>
                  <a:schemeClr val="dk1"/>
                </a:solidFill>
              </a:rPr>
              <a:t>Observable </a:t>
            </a:r>
            <a:r>
              <a:rPr lang="en">
                <a:solidFill>
                  <a:schemeClr val="dk1"/>
                </a:solidFill>
              </a:rPr>
              <a:t>and applies a transformation to them, then emits the updated value.</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Marble diagrams always represent the input observable at the top, then the operator with a sample configuration (in our case, the operator is set to multiply any input value by 10), and the output observable at the bottom.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timeline from left to right represents different values emitted by the observables over time. The vertical line on the right-hand side represents the completion of the observable. No more value can be emitted after that.</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053029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182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ff4091e6d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3ff4091e6d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4982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ff4091e6d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ff4091e6d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20869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115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ff4091e6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ff4091e6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747617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5634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ff4091e6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ff4091e6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21612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66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126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ff4091e6d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ff4091e6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780995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ff4091e6d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ff4091e6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663018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4325d40a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4325d40a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3273337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034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d4a9e7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dd4a9e7f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p:txBody>
      </p:sp>
    </p:spTree>
    <p:extLst>
      <p:ext uri="{BB962C8B-B14F-4D97-AF65-F5344CB8AC3E}">
        <p14:creationId xmlns:p14="http://schemas.microsoft.com/office/powerpoint/2010/main" val="19377260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r>
              <a:rPr lang="en-US" dirty="0"/>
              <a:t>(</a:t>
            </a:r>
            <a:r>
              <a:rPr lang="en-US" dirty="0" err="1"/>
              <a:t>quest.History</a:t>
            </a:r>
            <a:r>
              <a:rPr lang="en-US" dirty="0"/>
              <a:t>)</a:t>
            </a:r>
            <a:r>
              <a:rPr lang="en-US" b="0" i="0" dirty="0">
                <a:solidFill>
                  <a:srgbClr val="374151"/>
                </a:solidFill>
                <a:effectLst/>
                <a:latin typeface="Söhne"/>
              </a:rPr>
              <a:t>: This part appears to be the input parameter of the arrow function. It takes an object called</a:t>
            </a:r>
          </a:p>
          <a:p>
            <a:pPr marL="0" lvl="0" indent="0" algn="l" rtl="0">
              <a:spcBef>
                <a:spcPts val="0"/>
              </a:spcBef>
              <a:spcAft>
                <a:spcPts val="0"/>
              </a:spcAft>
              <a:buNone/>
            </a:pPr>
            <a:r>
              <a:rPr lang="en-US" b="0" i="0" dirty="0">
                <a:solidFill>
                  <a:srgbClr val="374151"/>
                </a:solidFill>
                <a:effectLst/>
                <a:latin typeface="Söhne"/>
              </a:rPr>
              <a:t> </a:t>
            </a:r>
            <a:r>
              <a:rPr lang="en-US" dirty="0" err="1"/>
              <a:t>quest.History</a:t>
            </a:r>
            <a:r>
              <a:rPr lang="en-US" b="0" i="0" dirty="0">
                <a:solidFill>
                  <a:srgbClr val="374151"/>
                </a:solidFill>
                <a:effectLst/>
                <a:latin typeface="Söhne"/>
              </a:rPr>
              <a:t> as its input.</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It takes an object, </a:t>
            </a:r>
            <a:r>
              <a:rPr lang="en-US" b="0" i="0" dirty="0" err="1">
                <a:solidFill>
                  <a:srgbClr val="374151"/>
                </a:solidFill>
                <a:effectLst/>
                <a:latin typeface="Söhne"/>
              </a:rPr>
              <a:t>quest.History</a:t>
            </a:r>
            <a:r>
              <a:rPr lang="en-US" b="0" i="0" dirty="0">
                <a:solidFill>
                  <a:srgbClr val="374151"/>
                </a:solidFill>
                <a:effectLst/>
                <a:latin typeface="Söhne"/>
              </a:rPr>
              <a:t>, as its input.</a:t>
            </a:r>
          </a:p>
          <a:p>
            <a:pPr algn="l">
              <a:buFont typeface="Arial" panose="020B0604020202020204" pitchFamily="34" charset="0"/>
              <a:buChar char="•"/>
            </a:pPr>
            <a:r>
              <a:rPr lang="en-US" b="0" i="0" dirty="0">
                <a:solidFill>
                  <a:srgbClr val="374151"/>
                </a:solidFill>
                <a:effectLst/>
                <a:latin typeface="Söhne"/>
              </a:rPr>
              <a:t>It applies the double negation operator (!!) to the </a:t>
            </a:r>
            <a:r>
              <a:rPr lang="en-US" b="0" i="0" dirty="0" err="1">
                <a:solidFill>
                  <a:srgbClr val="374151"/>
                </a:solidFill>
                <a:effectLst/>
                <a:latin typeface="Söhne"/>
              </a:rPr>
              <a:t>quest.History</a:t>
            </a:r>
            <a:r>
              <a:rPr lang="en-US" b="0" i="0" dirty="0">
                <a:solidFill>
                  <a:srgbClr val="374151"/>
                </a:solidFill>
                <a:effectLst/>
                <a:latin typeface="Söhne"/>
              </a:rPr>
              <a:t> object.</a:t>
            </a:r>
          </a:p>
          <a:p>
            <a:pPr algn="l">
              <a:buFont typeface="Arial" panose="020B0604020202020204" pitchFamily="34" charset="0"/>
              <a:buChar char="•"/>
            </a:pPr>
            <a:r>
              <a:rPr lang="en-US" b="0" i="0" dirty="0">
                <a:solidFill>
                  <a:srgbClr val="374151"/>
                </a:solidFill>
                <a:effectLst/>
                <a:latin typeface="Söhne"/>
              </a:rPr>
              <a:t>The double negation operator effectively converts the </a:t>
            </a:r>
            <a:r>
              <a:rPr lang="en-US" b="0" i="0" dirty="0" err="1">
                <a:solidFill>
                  <a:srgbClr val="374151"/>
                </a:solidFill>
                <a:effectLst/>
                <a:latin typeface="Söhne"/>
              </a:rPr>
              <a:t>quest.History</a:t>
            </a:r>
            <a:r>
              <a:rPr lang="en-US" b="0" i="0" dirty="0">
                <a:solidFill>
                  <a:srgbClr val="374151"/>
                </a:solidFill>
                <a:effectLst/>
                <a:latin typeface="Söhne"/>
              </a:rPr>
              <a:t> object to its </a:t>
            </a:r>
            <a:r>
              <a:rPr lang="en-US" b="0" i="0" dirty="0" err="1">
                <a:solidFill>
                  <a:srgbClr val="374151"/>
                </a:solidFill>
                <a:effectLst/>
                <a:latin typeface="Söhne"/>
              </a:rPr>
              <a:t>boolean</a:t>
            </a:r>
            <a:r>
              <a:rPr lang="en-US" b="0" i="0" dirty="0">
                <a:solidFill>
                  <a:srgbClr val="374151"/>
                </a:solidFill>
                <a:effectLst/>
                <a:latin typeface="Söhne"/>
              </a:rPr>
              <a:t> equivalent.</a:t>
            </a:r>
          </a:p>
          <a:p>
            <a:pPr algn="l">
              <a:buFont typeface="Arial" panose="020B0604020202020204" pitchFamily="34" charset="0"/>
              <a:buChar char="•"/>
            </a:pPr>
            <a:r>
              <a:rPr lang="en-US" b="0" i="0" dirty="0">
                <a:solidFill>
                  <a:srgbClr val="374151"/>
                </a:solidFill>
                <a:effectLst/>
                <a:latin typeface="Söhne"/>
              </a:rPr>
              <a:t>If </a:t>
            </a:r>
            <a:r>
              <a:rPr lang="en-US" b="0" i="0" dirty="0" err="1">
                <a:solidFill>
                  <a:srgbClr val="374151"/>
                </a:solidFill>
                <a:effectLst/>
                <a:latin typeface="Söhne"/>
              </a:rPr>
              <a:t>quest.History</a:t>
            </a:r>
            <a:r>
              <a:rPr lang="en-US" b="0" i="0" dirty="0">
                <a:solidFill>
                  <a:srgbClr val="374151"/>
                </a:solidFill>
                <a:effectLst/>
                <a:latin typeface="Söhne"/>
              </a:rPr>
              <a:t> is a truthy value (e.g., an object with content), it will be converted to true. </a:t>
            </a:r>
          </a:p>
          <a:p>
            <a:pPr algn="l">
              <a:buFont typeface="Arial" panose="020B0604020202020204" pitchFamily="34" charset="0"/>
              <a:buChar char="•"/>
            </a:pPr>
            <a:r>
              <a:rPr lang="en-US" b="0" i="0" dirty="0">
                <a:solidFill>
                  <a:srgbClr val="374151"/>
                </a:solidFill>
                <a:effectLst/>
                <a:latin typeface="Söhne"/>
              </a:rPr>
              <a:t>If </a:t>
            </a:r>
            <a:r>
              <a:rPr lang="en-US" b="0" i="0" dirty="0" err="1">
                <a:solidFill>
                  <a:srgbClr val="374151"/>
                </a:solidFill>
                <a:effectLst/>
                <a:latin typeface="Söhne"/>
              </a:rPr>
              <a:t>quest.History</a:t>
            </a:r>
            <a:r>
              <a:rPr lang="en-US" b="0" i="0" dirty="0">
                <a:solidFill>
                  <a:srgbClr val="374151"/>
                </a:solidFill>
                <a:effectLst/>
                <a:latin typeface="Söhne"/>
              </a:rPr>
              <a:t> is a </a:t>
            </a:r>
            <a:r>
              <a:rPr lang="en-US" b="0" i="0" dirty="0" err="1">
                <a:solidFill>
                  <a:srgbClr val="374151"/>
                </a:solidFill>
                <a:effectLst/>
                <a:latin typeface="Söhne"/>
              </a:rPr>
              <a:t>falsy</a:t>
            </a:r>
            <a:r>
              <a:rPr lang="en-US" b="0" i="0" dirty="0">
                <a:solidFill>
                  <a:srgbClr val="374151"/>
                </a:solidFill>
                <a:effectLst/>
                <a:latin typeface="Söhne"/>
              </a:rPr>
              <a:t> value (e.g., null or undefined), it will be converted to false.</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939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26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4701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3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4985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0aaa1505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0aaa1505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0aaa1505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40aaa150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6628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0aaa1505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0aaa1505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3393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0aaa1505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40aaa150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36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0aaa1505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40aaa150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77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fd1352b8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fd1352b8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40aaa150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40aaa150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1827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863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3d92cd19f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3d92cd19f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98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57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d92cd19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d92cd19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50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and Subsection Title">
  <p:cSld name="Section and Subsection Title">
    <p:spTree>
      <p:nvGrpSpPr>
        <p:cNvPr id="1" name="Shape 62"/>
        <p:cNvGrpSpPr/>
        <p:nvPr/>
      </p:nvGrpSpPr>
      <p:grpSpPr>
        <a:xfrm>
          <a:off x="0" y="0"/>
          <a:ext cx="0" cy="0"/>
          <a:chOff x="0" y="0"/>
          <a:chExt cx="0" cy="0"/>
        </a:xfrm>
      </p:grpSpPr>
      <p:sp>
        <p:nvSpPr>
          <p:cNvPr id="63" name="Google Shape;63;p21"/>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64" name="Google Shape;64;p21"/>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9pPr>
          </a:lstStyle>
          <a:p>
            <a:endParaRPr/>
          </a:p>
        </p:txBody>
      </p:sp>
      <p:sp>
        <p:nvSpPr>
          <p:cNvPr id="65" name="Google Shape;6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96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66"/>
        <p:cNvGrpSpPr/>
        <p:nvPr/>
      </p:nvGrpSpPr>
      <p:grpSpPr>
        <a:xfrm>
          <a:off x="0" y="0"/>
          <a:ext cx="0" cy="0"/>
          <a:chOff x="0" y="0"/>
          <a:chExt cx="0" cy="0"/>
        </a:xfrm>
      </p:grpSpPr>
      <p:sp>
        <p:nvSpPr>
          <p:cNvPr id="67" name="Google Shape;67;p22"/>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 name="Google Shape;68;p2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 name="Google Shape;69;p22"/>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70" name="Google Shape;70;p22"/>
          <p:cNvSpPr txBox="1">
            <a:spLocks noGrp="1"/>
          </p:cNvSpPr>
          <p:nvPr>
            <p:ph type="body" idx="1"/>
          </p:nvPr>
        </p:nvSpPr>
        <p:spPr>
          <a:xfrm>
            <a:off x="471900" y="1919075"/>
            <a:ext cx="39999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434343"/>
              </a:buClr>
              <a:buSzPts val="1400"/>
              <a:buFont typeface="Calibri"/>
              <a:buNone/>
              <a:defRPr sz="2000" b="0" i="0" u="none" strike="noStrike" cap="none">
                <a:solidFill>
                  <a:srgbClr val="434343"/>
                </a:solidFill>
                <a:latin typeface="Calibri"/>
                <a:ea typeface="Calibri"/>
                <a:cs typeface="Calibri"/>
                <a:sym typeface="Calibri"/>
              </a:defRPr>
            </a:lvl1pPr>
            <a:lvl2pPr marL="914400" marR="0" lvl="1" indent="-228600" algn="l" rtl="0">
              <a:lnSpc>
                <a:spcPct val="115000"/>
              </a:lnSpc>
              <a:spcBef>
                <a:spcPts val="1600"/>
              </a:spcBef>
              <a:spcAft>
                <a:spcPts val="0"/>
              </a:spcAft>
              <a:buClr>
                <a:srgbClr val="434343"/>
              </a:buClr>
              <a:buSzPts val="1400"/>
              <a:buFont typeface="Calibri"/>
              <a:buNone/>
              <a:defRPr sz="1800" b="0" i="0" u="none" strike="noStrike" cap="none">
                <a:solidFill>
                  <a:srgbClr val="434343"/>
                </a:solidFill>
                <a:latin typeface="Calibri"/>
                <a:ea typeface="Calibri"/>
                <a:cs typeface="Calibri"/>
                <a:sym typeface="Calibri"/>
              </a:defRPr>
            </a:lvl2pPr>
            <a:lvl3pPr marL="1371600" marR="0" lvl="2" indent="-228600" algn="l" rtl="0">
              <a:lnSpc>
                <a:spcPct val="115000"/>
              </a:lnSpc>
              <a:spcBef>
                <a:spcPts val="1600"/>
              </a:spcBef>
              <a:spcAft>
                <a:spcPts val="0"/>
              </a:spcAft>
              <a:buClr>
                <a:srgbClr val="434343"/>
              </a:buClr>
              <a:buSzPts val="1400"/>
              <a:buFont typeface="Calibri"/>
              <a:buNone/>
              <a:defRPr sz="1600" b="0" i="0" u="none" strike="noStrike" cap="none">
                <a:solidFill>
                  <a:srgbClr val="434343"/>
                </a:solidFill>
                <a:latin typeface="Calibri"/>
                <a:ea typeface="Calibri"/>
                <a:cs typeface="Calibri"/>
                <a:sym typeface="Calibri"/>
              </a:defRPr>
            </a:lvl3pPr>
            <a:lvl4pPr marL="1828800" marR="0" lvl="3"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4pPr>
            <a:lvl5pPr marL="2286000" marR="0" lvl="4"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5pPr>
            <a:lvl6pPr marL="2743200" marR="0" lvl="5"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6pPr>
            <a:lvl7pPr marL="3200400" marR="0" lvl="6"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7pPr>
            <a:lvl8pPr marL="3657600" marR="0" lvl="7" indent="-228600" algn="l" rtl="0">
              <a:lnSpc>
                <a:spcPct val="115000"/>
              </a:lnSpc>
              <a:spcBef>
                <a:spcPts val="1600"/>
              </a:spcBef>
              <a:spcAft>
                <a:spcPts val="0"/>
              </a:spcAft>
              <a:buClr>
                <a:srgbClr val="434343"/>
              </a:buClr>
              <a:buSzPts val="1400"/>
              <a:buFont typeface="Calibri"/>
              <a:buNone/>
              <a:defRPr sz="1200" b="0" i="0" u="none" strike="noStrike" cap="none">
                <a:solidFill>
                  <a:srgbClr val="434343"/>
                </a:solidFill>
                <a:latin typeface="Calibri"/>
                <a:ea typeface="Calibri"/>
                <a:cs typeface="Calibri"/>
                <a:sym typeface="Calibri"/>
              </a:defRPr>
            </a:lvl8pPr>
            <a:lvl9pPr marL="4114800" marR="0" lvl="8" indent="-228600" algn="l" rtl="0">
              <a:lnSpc>
                <a:spcPct val="115000"/>
              </a:lnSpc>
              <a:spcBef>
                <a:spcPts val="1600"/>
              </a:spcBef>
              <a:spcAft>
                <a:spcPts val="1600"/>
              </a:spcAft>
              <a:buClr>
                <a:srgbClr val="434343"/>
              </a:buClr>
              <a:buSzPts val="1400"/>
              <a:buFont typeface="Calibri"/>
              <a:buNone/>
              <a:defRPr sz="1200" b="0" i="0" u="none" strike="noStrike" cap="none">
                <a:solidFill>
                  <a:srgbClr val="434343"/>
                </a:solidFill>
                <a:latin typeface="Calibri"/>
                <a:ea typeface="Calibri"/>
                <a:cs typeface="Calibri"/>
                <a:sym typeface="Calibri"/>
              </a:defRPr>
            </a:lvl9pPr>
          </a:lstStyle>
          <a:p>
            <a:endParaRPr/>
          </a:p>
        </p:txBody>
      </p:sp>
      <p:sp>
        <p:nvSpPr>
          <p:cNvPr id="71" name="Google Shape;71;p22"/>
          <p:cNvSpPr txBox="1">
            <a:spLocks noGrp="1"/>
          </p:cNvSpPr>
          <p:nvPr>
            <p:ph type="body" idx="2"/>
          </p:nvPr>
        </p:nvSpPr>
        <p:spPr>
          <a:xfrm>
            <a:off x="4694250" y="1919075"/>
            <a:ext cx="39999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434343"/>
              </a:buClr>
              <a:buSzPts val="1400"/>
              <a:buFont typeface="Calibri"/>
              <a:buNone/>
              <a:defRPr sz="2000" b="0" i="0" u="none" strike="noStrike" cap="none">
                <a:solidFill>
                  <a:srgbClr val="434343"/>
                </a:solidFill>
                <a:latin typeface="Calibri"/>
                <a:ea typeface="Calibri"/>
                <a:cs typeface="Calibri"/>
                <a:sym typeface="Calibri"/>
              </a:defRPr>
            </a:lvl1pPr>
            <a:lvl2pPr marL="914400" marR="0" lvl="1" indent="-228600" algn="l" rtl="0">
              <a:lnSpc>
                <a:spcPct val="115000"/>
              </a:lnSpc>
              <a:spcBef>
                <a:spcPts val="1600"/>
              </a:spcBef>
              <a:spcAft>
                <a:spcPts val="0"/>
              </a:spcAft>
              <a:buClr>
                <a:srgbClr val="434343"/>
              </a:buClr>
              <a:buSzPts val="1400"/>
              <a:buFont typeface="Calibri"/>
              <a:buNone/>
              <a:defRPr sz="1800" b="0" i="0" u="none" strike="noStrike" cap="none">
                <a:solidFill>
                  <a:srgbClr val="434343"/>
                </a:solidFill>
                <a:latin typeface="Calibri"/>
                <a:ea typeface="Calibri"/>
                <a:cs typeface="Calibri"/>
                <a:sym typeface="Calibri"/>
              </a:defRPr>
            </a:lvl2pPr>
            <a:lvl3pPr marL="1371600" marR="0" lvl="2" indent="-228600" algn="l" rtl="0">
              <a:lnSpc>
                <a:spcPct val="115000"/>
              </a:lnSpc>
              <a:spcBef>
                <a:spcPts val="1600"/>
              </a:spcBef>
              <a:spcAft>
                <a:spcPts val="0"/>
              </a:spcAft>
              <a:buClr>
                <a:srgbClr val="434343"/>
              </a:buClr>
              <a:buSzPts val="1400"/>
              <a:buFont typeface="Calibri"/>
              <a:buNone/>
              <a:defRPr sz="1600" b="0" i="0" u="none" strike="noStrike" cap="none">
                <a:solidFill>
                  <a:srgbClr val="434343"/>
                </a:solidFill>
                <a:latin typeface="Calibri"/>
                <a:ea typeface="Calibri"/>
                <a:cs typeface="Calibri"/>
                <a:sym typeface="Calibri"/>
              </a:defRPr>
            </a:lvl3pPr>
            <a:lvl4pPr marL="1828800" marR="0" lvl="3"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4pPr>
            <a:lvl5pPr marL="2286000" marR="0" lvl="4"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5pPr>
            <a:lvl6pPr marL="2743200" marR="0" lvl="5"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6pPr>
            <a:lvl7pPr marL="3200400" marR="0" lvl="6"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7pPr>
            <a:lvl8pPr marL="3657600" marR="0" lvl="7" indent="-228600" algn="l" rtl="0">
              <a:lnSpc>
                <a:spcPct val="115000"/>
              </a:lnSpc>
              <a:spcBef>
                <a:spcPts val="1600"/>
              </a:spcBef>
              <a:spcAft>
                <a:spcPts val="0"/>
              </a:spcAft>
              <a:buClr>
                <a:srgbClr val="434343"/>
              </a:buClr>
              <a:buSzPts val="1400"/>
              <a:buFont typeface="Calibri"/>
              <a:buNone/>
              <a:defRPr sz="1200" b="0" i="0" u="none" strike="noStrike" cap="none">
                <a:solidFill>
                  <a:srgbClr val="434343"/>
                </a:solidFill>
                <a:latin typeface="Calibri"/>
                <a:ea typeface="Calibri"/>
                <a:cs typeface="Calibri"/>
                <a:sym typeface="Calibri"/>
              </a:defRPr>
            </a:lvl8pPr>
            <a:lvl9pPr marL="4114800" marR="0" lvl="8" indent="-228600" algn="l" rtl="0">
              <a:lnSpc>
                <a:spcPct val="115000"/>
              </a:lnSpc>
              <a:spcBef>
                <a:spcPts val="1600"/>
              </a:spcBef>
              <a:spcAft>
                <a:spcPts val="1600"/>
              </a:spcAft>
              <a:buClr>
                <a:srgbClr val="434343"/>
              </a:buClr>
              <a:buSzPts val="1400"/>
              <a:buFont typeface="Calibri"/>
              <a:buNone/>
              <a:defRPr sz="1200" b="0" i="0" u="none" strike="noStrike" cap="none">
                <a:solidFill>
                  <a:srgbClr val="434343"/>
                </a:solidFill>
                <a:latin typeface="Calibri"/>
                <a:ea typeface="Calibri"/>
                <a:cs typeface="Calibri"/>
                <a:sym typeface="Calibri"/>
              </a:defRPr>
            </a:lvl9pPr>
          </a:lstStyle>
          <a:p>
            <a:endParaRPr/>
          </a:p>
        </p:txBody>
      </p:sp>
      <p:sp>
        <p:nvSpPr>
          <p:cNvPr id="72" name="Google Shape;7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434343"/>
                </a:solidFill>
                <a:latin typeface="Calibri"/>
                <a:ea typeface="Calibri"/>
                <a:cs typeface="Calibri"/>
                <a:sym typeface="Calibri"/>
              </a:defRPr>
            </a:lvl1pPr>
            <a:lvl2pPr lvl="1" rtl="0">
              <a:buNone/>
              <a:defRPr sz="1300">
                <a:solidFill>
                  <a:srgbClr val="434343"/>
                </a:solidFill>
                <a:latin typeface="Calibri"/>
                <a:ea typeface="Calibri"/>
                <a:cs typeface="Calibri"/>
                <a:sym typeface="Calibri"/>
              </a:defRPr>
            </a:lvl2pPr>
            <a:lvl3pPr lvl="2" rtl="0">
              <a:buNone/>
              <a:defRPr sz="1300">
                <a:solidFill>
                  <a:srgbClr val="434343"/>
                </a:solidFill>
                <a:latin typeface="Calibri"/>
                <a:ea typeface="Calibri"/>
                <a:cs typeface="Calibri"/>
                <a:sym typeface="Calibri"/>
              </a:defRPr>
            </a:lvl3pPr>
            <a:lvl4pPr lvl="3" rtl="0">
              <a:buNone/>
              <a:defRPr sz="1300">
                <a:solidFill>
                  <a:srgbClr val="434343"/>
                </a:solidFill>
                <a:latin typeface="Calibri"/>
                <a:ea typeface="Calibri"/>
                <a:cs typeface="Calibri"/>
                <a:sym typeface="Calibri"/>
              </a:defRPr>
            </a:lvl4pPr>
            <a:lvl5pPr lvl="4" rtl="0">
              <a:buNone/>
              <a:defRPr sz="1300">
                <a:solidFill>
                  <a:srgbClr val="434343"/>
                </a:solidFill>
                <a:latin typeface="Calibri"/>
                <a:ea typeface="Calibri"/>
                <a:cs typeface="Calibri"/>
                <a:sym typeface="Calibri"/>
              </a:defRPr>
            </a:lvl5pPr>
            <a:lvl6pPr lvl="5" rtl="0">
              <a:buNone/>
              <a:defRPr sz="1300">
                <a:solidFill>
                  <a:srgbClr val="434343"/>
                </a:solidFill>
                <a:latin typeface="Calibri"/>
                <a:ea typeface="Calibri"/>
                <a:cs typeface="Calibri"/>
                <a:sym typeface="Calibri"/>
              </a:defRPr>
            </a:lvl6pPr>
            <a:lvl7pPr lvl="6" rtl="0">
              <a:buNone/>
              <a:defRPr sz="1300">
                <a:solidFill>
                  <a:srgbClr val="434343"/>
                </a:solidFill>
                <a:latin typeface="Calibri"/>
                <a:ea typeface="Calibri"/>
                <a:cs typeface="Calibri"/>
                <a:sym typeface="Calibri"/>
              </a:defRPr>
            </a:lvl7pPr>
            <a:lvl8pPr lvl="7" rtl="0">
              <a:buNone/>
              <a:defRPr sz="1300">
                <a:solidFill>
                  <a:srgbClr val="434343"/>
                </a:solidFill>
                <a:latin typeface="Calibri"/>
                <a:ea typeface="Calibri"/>
                <a:cs typeface="Calibri"/>
                <a:sym typeface="Calibri"/>
              </a:defRPr>
            </a:lvl8pPr>
            <a:lvl9pPr lvl="8" rtl="0">
              <a:buNone/>
              <a:defRPr sz="1300">
                <a:solidFill>
                  <a:srgbClr val="4343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70375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73"/>
        <p:cNvGrpSpPr/>
        <p:nvPr/>
      </p:nvGrpSpPr>
      <p:grpSpPr>
        <a:xfrm>
          <a:off x="0" y="0"/>
          <a:ext cx="0" cy="0"/>
          <a:chOff x="0" y="0"/>
          <a:chExt cx="0" cy="0"/>
        </a:xfrm>
      </p:grpSpPr>
      <p:sp>
        <p:nvSpPr>
          <p:cNvPr id="74" name="Google Shape;74;p23"/>
          <p:cNvSpPr/>
          <p:nvPr/>
        </p:nvSpPr>
        <p:spPr>
          <a:xfrm rot="10800000" flipH="1">
            <a:off x="222695"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6" name="Google Shape;76;p23"/>
          <p:cNvSpPr txBox="1">
            <a:spLocks noGrp="1"/>
          </p:cNvSpPr>
          <p:nvPr>
            <p:ph type="title"/>
          </p:nvPr>
        </p:nvSpPr>
        <p:spPr>
          <a:xfrm>
            <a:off x="222695" y="162250"/>
            <a:ext cx="8826600" cy="602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9pPr>
          </a:lstStyle>
          <a:p>
            <a:endParaRPr dirty="0"/>
          </a:p>
        </p:txBody>
      </p:sp>
      <p:sp>
        <p:nvSpPr>
          <p:cNvPr id="77" name="Google Shape;7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314570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78"/>
        <p:cNvGrpSpPr/>
        <p:nvPr/>
      </p:nvGrpSpPr>
      <p:grpSpPr>
        <a:xfrm>
          <a:off x="0" y="0"/>
          <a:ext cx="0" cy="0"/>
          <a:chOff x="0" y="0"/>
          <a:chExt cx="0" cy="0"/>
        </a:xfrm>
      </p:grpSpPr>
      <p:sp>
        <p:nvSpPr>
          <p:cNvPr id="79" name="Google Shape;79;p2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 name="Google Shape;80;p2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1" name="Google Shape;81;p2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82" name="Google Shape;82;p24"/>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434343"/>
              </a:buClr>
              <a:buSzPts val="1400"/>
              <a:buFont typeface="Calibri"/>
              <a:buNone/>
              <a:defRPr sz="2000" b="0" i="0" u="none" strike="noStrike" cap="none">
                <a:solidFill>
                  <a:srgbClr val="434343"/>
                </a:solidFill>
                <a:latin typeface="Calibri"/>
                <a:ea typeface="Calibri"/>
                <a:cs typeface="Calibri"/>
                <a:sym typeface="Calibri"/>
              </a:defRPr>
            </a:lvl1pPr>
            <a:lvl2pPr marL="914400" marR="0" lvl="1" indent="-228600" algn="l" rtl="0">
              <a:lnSpc>
                <a:spcPct val="115000"/>
              </a:lnSpc>
              <a:spcBef>
                <a:spcPts val="1600"/>
              </a:spcBef>
              <a:spcAft>
                <a:spcPts val="0"/>
              </a:spcAft>
              <a:buClr>
                <a:srgbClr val="434343"/>
              </a:buClr>
              <a:buSzPts val="1400"/>
              <a:buFont typeface="Calibri"/>
              <a:buNone/>
              <a:defRPr sz="1800" b="0" i="0" u="none" strike="noStrike" cap="none">
                <a:solidFill>
                  <a:srgbClr val="434343"/>
                </a:solidFill>
                <a:latin typeface="Calibri"/>
                <a:ea typeface="Calibri"/>
                <a:cs typeface="Calibri"/>
                <a:sym typeface="Calibri"/>
              </a:defRPr>
            </a:lvl2pPr>
            <a:lvl3pPr marL="1371600" marR="0" lvl="2" indent="-228600" algn="l" rtl="0">
              <a:lnSpc>
                <a:spcPct val="115000"/>
              </a:lnSpc>
              <a:spcBef>
                <a:spcPts val="1600"/>
              </a:spcBef>
              <a:spcAft>
                <a:spcPts val="0"/>
              </a:spcAft>
              <a:buClr>
                <a:srgbClr val="434343"/>
              </a:buClr>
              <a:buSzPts val="1400"/>
              <a:buFont typeface="Calibri"/>
              <a:buNone/>
              <a:defRPr sz="1600" b="0" i="0" u="none" strike="noStrike" cap="none">
                <a:solidFill>
                  <a:srgbClr val="434343"/>
                </a:solidFill>
                <a:latin typeface="Calibri"/>
                <a:ea typeface="Calibri"/>
                <a:cs typeface="Calibri"/>
                <a:sym typeface="Calibri"/>
              </a:defRPr>
            </a:lvl3pPr>
            <a:lvl4pPr marL="1828800" marR="0" lvl="3"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4pPr>
            <a:lvl5pPr marL="2286000" marR="0" lvl="4"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5pPr>
            <a:lvl6pPr marL="2743200" marR="0" lvl="5"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6pPr>
            <a:lvl7pPr marL="3200400" marR="0" lvl="6"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7pPr>
            <a:lvl8pPr marL="3657600" marR="0" lvl="7"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8pPr>
            <a:lvl9pPr marL="4114800" marR="0" lvl="8" indent="-228600" algn="l" rtl="0">
              <a:lnSpc>
                <a:spcPct val="115000"/>
              </a:lnSpc>
              <a:spcBef>
                <a:spcPts val="1600"/>
              </a:spcBef>
              <a:spcAft>
                <a:spcPts val="1600"/>
              </a:spcAft>
              <a:buClr>
                <a:srgbClr val="434343"/>
              </a:buClr>
              <a:buSzPts val="1400"/>
              <a:buFont typeface="Calibri"/>
              <a:buNone/>
              <a:defRPr sz="1400" b="0" i="0" u="none" strike="noStrike" cap="none">
                <a:solidFill>
                  <a:srgbClr val="434343"/>
                </a:solidFill>
                <a:latin typeface="Calibri"/>
                <a:ea typeface="Calibri"/>
                <a:cs typeface="Calibri"/>
                <a:sym typeface="Calibri"/>
              </a:defRPr>
            </a:lvl9pPr>
          </a:lstStyle>
          <a:p>
            <a:endParaRPr/>
          </a:p>
        </p:txBody>
      </p:sp>
      <p:sp>
        <p:nvSpPr>
          <p:cNvPr id="83" name="Google Shape;83;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434343"/>
                </a:solidFill>
                <a:latin typeface="Calibri"/>
                <a:ea typeface="Calibri"/>
                <a:cs typeface="Calibri"/>
                <a:sym typeface="Calibri"/>
              </a:defRPr>
            </a:lvl1pPr>
            <a:lvl2pPr lvl="1" rtl="0">
              <a:buNone/>
              <a:defRPr sz="1300">
                <a:solidFill>
                  <a:srgbClr val="434343"/>
                </a:solidFill>
                <a:latin typeface="Calibri"/>
                <a:ea typeface="Calibri"/>
                <a:cs typeface="Calibri"/>
                <a:sym typeface="Calibri"/>
              </a:defRPr>
            </a:lvl2pPr>
            <a:lvl3pPr lvl="2" rtl="0">
              <a:buNone/>
              <a:defRPr sz="1300">
                <a:solidFill>
                  <a:srgbClr val="434343"/>
                </a:solidFill>
                <a:latin typeface="Calibri"/>
                <a:ea typeface="Calibri"/>
                <a:cs typeface="Calibri"/>
                <a:sym typeface="Calibri"/>
              </a:defRPr>
            </a:lvl3pPr>
            <a:lvl4pPr lvl="3" rtl="0">
              <a:buNone/>
              <a:defRPr sz="1300">
                <a:solidFill>
                  <a:srgbClr val="434343"/>
                </a:solidFill>
                <a:latin typeface="Calibri"/>
                <a:ea typeface="Calibri"/>
                <a:cs typeface="Calibri"/>
                <a:sym typeface="Calibri"/>
              </a:defRPr>
            </a:lvl4pPr>
            <a:lvl5pPr lvl="4" rtl="0">
              <a:buNone/>
              <a:defRPr sz="1300">
                <a:solidFill>
                  <a:srgbClr val="434343"/>
                </a:solidFill>
                <a:latin typeface="Calibri"/>
                <a:ea typeface="Calibri"/>
                <a:cs typeface="Calibri"/>
                <a:sym typeface="Calibri"/>
              </a:defRPr>
            </a:lvl5pPr>
            <a:lvl6pPr lvl="5" rtl="0">
              <a:buNone/>
              <a:defRPr sz="1300">
                <a:solidFill>
                  <a:srgbClr val="434343"/>
                </a:solidFill>
                <a:latin typeface="Calibri"/>
                <a:ea typeface="Calibri"/>
                <a:cs typeface="Calibri"/>
                <a:sym typeface="Calibri"/>
              </a:defRPr>
            </a:lvl6pPr>
            <a:lvl7pPr lvl="6" rtl="0">
              <a:buNone/>
              <a:defRPr sz="1300">
                <a:solidFill>
                  <a:srgbClr val="434343"/>
                </a:solidFill>
                <a:latin typeface="Calibri"/>
                <a:ea typeface="Calibri"/>
                <a:cs typeface="Calibri"/>
                <a:sym typeface="Calibri"/>
              </a:defRPr>
            </a:lvl7pPr>
            <a:lvl8pPr lvl="7" rtl="0">
              <a:buNone/>
              <a:defRPr sz="1300">
                <a:solidFill>
                  <a:srgbClr val="434343"/>
                </a:solidFill>
                <a:latin typeface="Calibri"/>
                <a:ea typeface="Calibri"/>
                <a:cs typeface="Calibri"/>
                <a:sym typeface="Calibri"/>
              </a:defRPr>
            </a:lvl8pPr>
            <a:lvl9pPr lvl="8" rtl="0">
              <a:buNone/>
              <a:defRPr sz="1300">
                <a:solidFill>
                  <a:srgbClr val="4343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85598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84"/>
        <p:cNvGrpSpPr/>
        <p:nvPr/>
      </p:nvGrpSpPr>
      <p:grpSpPr>
        <a:xfrm>
          <a:off x="0" y="0"/>
          <a:ext cx="0" cy="0"/>
          <a:chOff x="0" y="0"/>
          <a:chExt cx="0" cy="0"/>
        </a:xfrm>
      </p:grpSpPr>
      <p:sp>
        <p:nvSpPr>
          <p:cNvPr id="85" name="Google Shape;85;p25"/>
          <p:cNvSpPr txBox="1">
            <a:spLocks noGrp="1"/>
          </p:cNvSpPr>
          <p:nvPr>
            <p:ph type="title"/>
          </p:nvPr>
        </p:nvSpPr>
        <p:spPr>
          <a:xfrm>
            <a:off x="490250" y="488250"/>
            <a:ext cx="8034000" cy="4090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9pPr>
          </a:lstStyle>
          <a:p>
            <a:endParaRPr/>
          </a:p>
        </p:txBody>
      </p:sp>
      <p:sp>
        <p:nvSpPr>
          <p:cNvPr id="86" name="Google Shape;8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407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87"/>
        <p:cNvGrpSpPr/>
        <p:nvPr/>
      </p:nvGrpSpPr>
      <p:grpSpPr>
        <a:xfrm>
          <a:off x="0" y="0"/>
          <a:ext cx="0" cy="0"/>
          <a:chOff x="0" y="0"/>
          <a:chExt cx="0" cy="0"/>
        </a:xfrm>
      </p:grpSpPr>
      <p:sp>
        <p:nvSpPr>
          <p:cNvPr id="88" name="Google Shape;88;p26"/>
          <p:cNvSpPr txBox="1">
            <a:spLocks noGrp="1"/>
          </p:cNvSpPr>
          <p:nvPr>
            <p:ph type="title"/>
          </p:nvPr>
        </p:nvSpPr>
        <p:spPr>
          <a:xfrm>
            <a:off x="460950" y="1248300"/>
            <a:ext cx="8222100" cy="19635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F3F3F3"/>
              </a:buClr>
              <a:buSzPts val="1400"/>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lvl="2"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lvl="3"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lvl="4"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lvl="5"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lvl="6"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lvl="7"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lvl="8"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a:endParaRPr/>
          </a:p>
        </p:txBody>
      </p:sp>
      <p:sp>
        <p:nvSpPr>
          <p:cNvPr id="89" name="Google Shape;89;p26"/>
          <p:cNvSpPr txBox="1">
            <a:spLocks noGrp="1"/>
          </p:cNvSpPr>
          <p:nvPr>
            <p:ph type="body" idx="1"/>
          </p:nvPr>
        </p:nvSpPr>
        <p:spPr>
          <a:xfrm>
            <a:off x="1595400" y="3273925"/>
            <a:ext cx="59532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0"/>
              </a:spcBef>
              <a:spcAft>
                <a:spcPts val="0"/>
              </a:spcAft>
              <a:buClr>
                <a:srgbClr val="F3F3F3"/>
              </a:buClr>
              <a:buSzPts val="1400"/>
              <a:buFont typeface="Calibri"/>
              <a:buNone/>
              <a:defRPr sz="1800" b="0" i="0" u="none" strike="noStrike" cap="none">
                <a:solidFill>
                  <a:srgbClr val="F3F3F3"/>
                </a:solidFill>
                <a:latin typeface="Calibri"/>
                <a:ea typeface="Calibri"/>
                <a:cs typeface="Calibri"/>
                <a:sym typeface="Calibri"/>
              </a:defRPr>
            </a:lvl1pPr>
            <a:lvl2pPr marL="914400" marR="0" lvl="1"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2pPr>
            <a:lvl3pPr marL="1371600" marR="0" lvl="2"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3pPr>
            <a:lvl4pPr marL="1828800" marR="0" lvl="3"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4pPr>
            <a:lvl5pPr marL="2286000" marR="0" lvl="4"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5pPr>
            <a:lvl6pPr marL="2743200" marR="0" lvl="5"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6pPr>
            <a:lvl7pPr marL="3200400" marR="0" lvl="6"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7pPr>
            <a:lvl8pPr marL="3657600" marR="0" lvl="7"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8pPr>
            <a:lvl9pPr marL="4114800" marR="0" lvl="8" indent="-228600" algn="ctr" rtl="0">
              <a:lnSpc>
                <a:spcPct val="115000"/>
              </a:lnSpc>
              <a:spcBef>
                <a:spcPts val="1600"/>
              </a:spcBef>
              <a:spcAft>
                <a:spcPts val="1600"/>
              </a:spcAft>
              <a:buClr>
                <a:srgbClr val="F3F3F3"/>
              </a:buClr>
              <a:buSzPts val="1400"/>
              <a:buFont typeface="Calibri"/>
              <a:buNone/>
              <a:defRPr sz="1400" b="0" i="0" u="none" strike="noStrike" cap="none">
                <a:solidFill>
                  <a:srgbClr val="F3F3F3"/>
                </a:solidFill>
                <a:latin typeface="Calibri"/>
                <a:ea typeface="Calibri"/>
                <a:cs typeface="Calibri"/>
                <a:sym typeface="Calibri"/>
              </a:defRPr>
            </a:lvl9pPr>
          </a:lstStyle>
          <a:p>
            <a:endParaRPr/>
          </a:p>
        </p:txBody>
      </p:sp>
      <p:sp>
        <p:nvSpPr>
          <p:cNvPr id="90" name="Google Shape;9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3F3F3"/>
                </a:solidFill>
                <a:latin typeface="Calibri"/>
                <a:ea typeface="Calibri"/>
                <a:cs typeface="Calibri"/>
                <a:sym typeface="Calibri"/>
              </a:defRPr>
            </a:lvl1pPr>
            <a:lvl2pPr lvl="1" rtl="0">
              <a:buNone/>
              <a:defRPr sz="1300">
                <a:solidFill>
                  <a:srgbClr val="F3F3F3"/>
                </a:solidFill>
                <a:latin typeface="Calibri"/>
                <a:ea typeface="Calibri"/>
                <a:cs typeface="Calibri"/>
                <a:sym typeface="Calibri"/>
              </a:defRPr>
            </a:lvl2pPr>
            <a:lvl3pPr lvl="2" rtl="0">
              <a:buNone/>
              <a:defRPr sz="1300">
                <a:solidFill>
                  <a:srgbClr val="F3F3F3"/>
                </a:solidFill>
                <a:latin typeface="Calibri"/>
                <a:ea typeface="Calibri"/>
                <a:cs typeface="Calibri"/>
                <a:sym typeface="Calibri"/>
              </a:defRPr>
            </a:lvl3pPr>
            <a:lvl4pPr lvl="3" rtl="0">
              <a:buNone/>
              <a:defRPr sz="1300">
                <a:solidFill>
                  <a:srgbClr val="F3F3F3"/>
                </a:solidFill>
                <a:latin typeface="Calibri"/>
                <a:ea typeface="Calibri"/>
                <a:cs typeface="Calibri"/>
                <a:sym typeface="Calibri"/>
              </a:defRPr>
            </a:lvl4pPr>
            <a:lvl5pPr lvl="4" rtl="0">
              <a:buNone/>
              <a:defRPr sz="1300">
                <a:solidFill>
                  <a:srgbClr val="F3F3F3"/>
                </a:solidFill>
                <a:latin typeface="Calibri"/>
                <a:ea typeface="Calibri"/>
                <a:cs typeface="Calibri"/>
                <a:sym typeface="Calibri"/>
              </a:defRPr>
            </a:lvl5pPr>
            <a:lvl6pPr lvl="5" rtl="0">
              <a:buNone/>
              <a:defRPr sz="1300">
                <a:solidFill>
                  <a:srgbClr val="F3F3F3"/>
                </a:solidFill>
                <a:latin typeface="Calibri"/>
                <a:ea typeface="Calibri"/>
                <a:cs typeface="Calibri"/>
                <a:sym typeface="Calibri"/>
              </a:defRPr>
            </a:lvl6pPr>
            <a:lvl7pPr lvl="6" rtl="0">
              <a:buNone/>
              <a:defRPr sz="1300">
                <a:solidFill>
                  <a:srgbClr val="F3F3F3"/>
                </a:solidFill>
                <a:latin typeface="Calibri"/>
                <a:ea typeface="Calibri"/>
                <a:cs typeface="Calibri"/>
                <a:sym typeface="Calibri"/>
              </a:defRPr>
            </a:lvl7pPr>
            <a:lvl8pPr lvl="7" rtl="0">
              <a:buNone/>
              <a:defRPr sz="1300">
                <a:solidFill>
                  <a:srgbClr val="F3F3F3"/>
                </a:solidFill>
                <a:latin typeface="Calibri"/>
                <a:ea typeface="Calibri"/>
                <a:cs typeface="Calibri"/>
                <a:sym typeface="Calibri"/>
              </a:defRPr>
            </a:lvl8pPr>
            <a:lvl9pPr lvl="8" rtl="0">
              <a:buNone/>
              <a:defRPr sz="1300">
                <a:solidFill>
                  <a:srgbClr val="F3F3F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4735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91"/>
        <p:cNvGrpSpPr/>
        <p:nvPr/>
      </p:nvGrpSpPr>
      <p:grpSpPr>
        <a:xfrm>
          <a:off x="0" y="0"/>
          <a:ext cx="0" cy="0"/>
          <a:chOff x="0" y="0"/>
          <a:chExt cx="0" cy="0"/>
        </a:xfrm>
      </p:grpSpPr>
      <p:sp>
        <p:nvSpPr>
          <p:cNvPr id="92" name="Google Shape;92;p2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3" name="Google Shape;93;p2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4" name="Google Shape;94;p27"/>
          <p:cNvSpPr txBox="1">
            <a:spLocks noGrp="1"/>
          </p:cNvSpPr>
          <p:nvPr>
            <p:ph type="title"/>
          </p:nvPr>
        </p:nvSpPr>
        <p:spPr>
          <a:xfrm>
            <a:off x="226077" y="357800"/>
            <a:ext cx="2808000" cy="953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9pPr>
          </a:lstStyle>
          <a:p>
            <a:endParaRPr/>
          </a:p>
        </p:txBody>
      </p:sp>
      <p:sp>
        <p:nvSpPr>
          <p:cNvPr id="95" name="Google Shape;95;p27"/>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lt1"/>
              </a:buClr>
              <a:buSzPts val="1400"/>
              <a:buFont typeface="Calibri"/>
              <a:buNone/>
              <a:defRPr sz="1600" b="0" i="0" u="none" strike="noStrike" cap="none">
                <a:solidFill>
                  <a:schemeClr val="lt1"/>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1"/>
              </a:buClr>
              <a:buSzPts val="1400"/>
              <a:buFont typeface="Calibri"/>
              <a:buNone/>
              <a:defRPr sz="1200" b="0" i="0" u="none" strike="noStrike" cap="none">
                <a:solidFill>
                  <a:schemeClr val="lt1"/>
                </a:solidFill>
                <a:latin typeface="Calibri"/>
                <a:ea typeface="Calibri"/>
                <a:cs typeface="Calibri"/>
                <a:sym typeface="Calibri"/>
              </a:defRPr>
            </a:lvl9pPr>
          </a:lstStyle>
          <a:p>
            <a:endParaRPr/>
          </a:p>
        </p:txBody>
      </p:sp>
      <p:sp>
        <p:nvSpPr>
          <p:cNvPr id="96" name="Google Shape;9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35031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plit Summary">
  <p:cSld name="Split Summary">
    <p:spTree>
      <p:nvGrpSpPr>
        <p:cNvPr id="1" name="Shape 97"/>
        <p:cNvGrpSpPr/>
        <p:nvPr/>
      </p:nvGrpSpPr>
      <p:grpSpPr>
        <a:xfrm>
          <a:off x="0" y="0"/>
          <a:ext cx="0" cy="0"/>
          <a:chOff x="0" y="0"/>
          <a:chExt cx="0" cy="0"/>
        </a:xfrm>
      </p:grpSpPr>
      <p:sp>
        <p:nvSpPr>
          <p:cNvPr id="98" name="Google Shape;98;p28"/>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 name="Google Shape;99;p2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434343"/>
              </a:buClr>
              <a:buSzPts val="1400"/>
              <a:buFont typeface="Calibri"/>
              <a:buNone/>
              <a:defRPr sz="4200" b="0" i="0" u="none" strike="noStrike" cap="none">
                <a:solidFill>
                  <a:srgbClr val="434343"/>
                </a:solidFill>
                <a:latin typeface="Calibri"/>
                <a:ea typeface="Calibri"/>
                <a:cs typeface="Calibri"/>
                <a:sym typeface="Calibri"/>
              </a:defRPr>
            </a:lvl1pPr>
            <a:lvl2pPr lvl="1"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2pPr>
            <a:lvl3pPr lvl="2"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3pPr>
            <a:lvl4pPr lvl="3"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4pPr>
            <a:lvl5pPr lvl="4"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5pPr>
            <a:lvl6pPr lvl="5"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6pPr>
            <a:lvl7pPr lvl="6"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7pPr>
            <a:lvl8pPr lvl="7"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8pPr>
            <a:lvl9pPr lvl="8" indent="0" algn="ctr" rtl="0">
              <a:spcBef>
                <a:spcPts val="0"/>
              </a:spcBef>
              <a:spcAft>
                <a:spcPts val="0"/>
              </a:spcAft>
              <a:buClr>
                <a:schemeClr val="dk2"/>
              </a:buClr>
              <a:buSzPts val="1400"/>
              <a:buFont typeface="Roboto"/>
              <a:buNone/>
              <a:defRPr sz="4200">
                <a:solidFill>
                  <a:schemeClr val="dk2"/>
                </a:solidFill>
                <a:latin typeface="Roboto"/>
                <a:ea typeface="Roboto"/>
                <a:cs typeface="Roboto"/>
                <a:sym typeface="Roboto"/>
              </a:defRPr>
            </a:lvl9pPr>
          </a:lstStyle>
          <a:p>
            <a:endParaRPr/>
          </a:p>
        </p:txBody>
      </p:sp>
      <p:sp>
        <p:nvSpPr>
          <p:cNvPr id="101" name="Google Shape;101;p28"/>
          <p:cNvSpPr txBox="1">
            <a:spLocks noGrp="1"/>
          </p:cNvSpPr>
          <p:nvPr>
            <p:ph type="subTitle" idx="1"/>
          </p:nvPr>
        </p:nvSpPr>
        <p:spPr>
          <a:xfrm>
            <a:off x="265500" y="2779466"/>
            <a:ext cx="4045200" cy="12351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1pPr>
            <a:lvl2pPr marL="457200" marR="0" lvl="1"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2pPr>
            <a:lvl3pPr marL="914400" marR="0" lvl="2"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3pPr>
            <a:lvl4pPr marL="1371600" marR="0" lvl="3"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4pPr>
            <a:lvl5pPr marL="1828800" marR="0" lvl="4"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5pPr>
            <a:lvl6pPr marL="2286000" marR="0" lvl="5"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6pPr>
            <a:lvl7pPr marL="2743200" marR="0" lvl="6"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7pPr>
            <a:lvl8pPr marL="3200400" marR="0" lvl="7"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8pPr>
            <a:lvl9pPr marL="3657600" marR="0" lvl="8" indent="0" algn="ctr" rtl="0">
              <a:lnSpc>
                <a:spcPct val="100000"/>
              </a:lnSpc>
              <a:spcBef>
                <a:spcPts val="0"/>
              </a:spcBef>
              <a:spcAft>
                <a:spcPts val="0"/>
              </a:spcAft>
              <a:buClr>
                <a:schemeClr val="lt2"/>
              </a:buClr>
              <a:buSzPts val="1400"/>
              <a:buFont typeface="Calibri"/>
              <a:buNone/>
              <a:defRPr sz="2100" b="0" i="0" u="none" strike="noStrike" cap="none">
                <a:solidFill>
                  <a:schemeClr val="lt2"/>
                </a:solidFill>
                <a:latin typeface="Calibri"/>
                <a:ea typeface="Calibri"/>
                <a:cs typeface="Calibri"/>
                <a:sym typeface="Calibri"/>
              </a:defRPr>
            </a:lvl9pPr>
          </a:lstStyle>
          <a:p>
            <a:endParaRPr/>
          </a:p>
        </p:txBody>
      </p:sp>
      <p:sp>
        <p:nvSpPr>
          <p:cNvPr id="102" name="Google Shape;102;p2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lt1"/>
              </a:buClr>
              <a:buSzPts val="1400"/>
              <a:buFont typeface="Calibri"/>
              <a:buNone/>
              <a:defRPr sz="1600" b="0" i="0" u="none" strike="noStrike" cap="none">
                <a:solidFill>
                  <a:schemeClr val="lt1"/>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1"/>
              </a:buClr>
              <a:buSzPts val="1400"/>
              <a:buFont typeface="Calibri"/>
              <a:buNone/>
              <a:defRPr sz="1400" b="0" i="0" u="none" strike="noStrike" cap="none">
                <a:solidFill>
                  <a:schemeClr val="lt1"/>
                </a:solidFill>
                <a:latin typeface="Calibri"/>
                <a:ea typeface="Calibri"/>
                <a:cs typeface="Calibri"/>
                <a:sym typeface="Calibri"/>
              </a:defRPr>
            </a:lvl9pPr>
          </a:lstStyle>
          <a:p>
            <a:endParaRPr/>
          </a:p>
        </p:txBody>
      </p:sp>
      <p:sp>
        <p:nvSpPr>
          <p:cNvPr id="103" name="Google Shape;103;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244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urse Title and Author Name" type="title">
  <p:cSld name="Course Title and Author Name">
    <p:spTree>
      <p:nvGrpSpPr>
        <p:cNvPr id="1" name="Shape 104"/>
        <p:cNvGrpSpPr/>
        <p:nvPr/>
      </p:nvGrpSpPr>
      <p:grpSpPr>
        <a:xfrm>
          <a:off x="0" y="0"/>
          <a:ext cx="0" cy="0"/>
          <a:chOff x="0" y="0"/>
          <a:chExt cx="0" cy="0"/>
        </a:xfrm>
      </p:grpSpPr>
      <p:sp>
        <p:nvSpPr>
          <p:cNvPr id="105" name="Google Shape;105;p29"/>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106" name="Google Shape;106;p29"/>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9pPr>
          </a:lstStyle>
          <a:p>
            <a:endParaRPr/>
          </a:p>
        </p:txBody>
      </p:sp>
      <p:sp>
        <p:nvSpPr>
          <p:cNvPr id="107" name="Google Shape;10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5964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108"/>
        <p:cNvGrpSpPr/>
        <p:nvPr/>
      </p:nvGrpSpPr>
      <p:grpSpPr>
        <a:xfrm>
          <a:off x="0" y="0"/>
          <a:ext cx="0" cy="0"/>
          <a:chOff x="0" y="0"/>
          <a:chExt cx="0" cy="0"/>
        </a:xfrm>
      </p:grpSpPr>
      <p:sp>
        <p:nvSpPr>
          <p:cNvPr id="109" name="Google Shape;109;p3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0"/>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1pPr>
            <a:lvl2pPr marL="914400" marR="0" lvl="1" indent="-228600" algn="l" rtl="0">
              <a:lnSpc>
                <a:spcPct val="115000"/>
              </a:lnSpc>
              <a:spcBef>
                <a:spcPts val="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2"/>
              </a:buClr>
              <a:buSzPts val="1400"/>
              <a:buFont typeface="Calibri"/>
              <a:buNone/>
              <a:defRPr sz="1400" b="0" i="0" u="none" strike="noStrike" cap="none">
                <a:solidFill>
                  <a:schemeClr val="lt2"/>
                </a:solidFill>
                <a:latin typeface="Calibri"/>
                <a:ea typeface="Calibri"/>
                <a:cs typeface="Calibri"/>
                <a:sym typeface="Calibri"/>
              </a:defRPr>
            </a:lvl9pPr>
          </a:lstStyle>
          <a:p>
            <a:endParaRPr/>
          </a:p>
        </p:txBody>
      </p:sp>
      <p:sp>
        <p:nvSpPr>
          <p:cNvPr id="112" name="Google Shape;11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lt1"/>
                </a:solidFill>
                <a:latin typeface="Calibri"/>
                <a:ea typeface="Calibri"/>
                <a:cs typeface="Calibri"/>
                <a:sym typeface="Calibri"/>
              </a:defRPr>
            </a:lvl1pPr>
            <a:lvl2pPr lvl="1" rtl="0">
              <a:buNone/>
              <a:defRPr sz="1300">
                <a:solidFill>
                  <a:schemeClr val="lt1"/>
                </a:solidFill>
                <a:latin typeface="Calibri"/>
                <a:ea typeface="Calibri"/>
                <a:cs typeface="Calibri"/>
                <a:sym typeface="Calibri"/>
              </a:defRPr>
            </a:lvl2pPr>
            <a:lvl3pPr lvl="2" rtl="0">
              <a:buNone/>
              <a:defRPr sz="1300">
                <a:solidFill>
                  <a:schemeClr val="lt1"/>
                </a:solidFill>
                <a:latin typeface="Calibri"/>
                <a:ea typeface="Calibri"/>
                <a:cs typeface="Calibri"/>
                <a:sym typeface="Calibri"/>
              </a:defRPr>
            </a:lvl3pPr>
            <a:lvl4pPr lvl="3" rtl="0">
              <a:buNone/>
              <a:defRPr sz="1300">
                <a:solidFill>
                  <a:schemeClr val="lt1"/>
                </a:solidFill>
                <a:latin typeface="Calibri"/>
                <a:ea typeface="Calibri"/>
                <a:cs typeface="Calibri"/>
                <a:sym typeface="Calibri"/>
              </a:defRPr>
            </a:lvl4pPr>
            <a:lvl5pPr lvl="4" rtl="0">
              <a:buNone/>
              <a:defRPr sz="1300">
                <a:solidFill>
                  <a:schemeClr val="lt1"/>
                </a:solidFill>
                <a:latin typeface="Calibri"/>
                <a:ea typeface="Calibri"/>
                <a:cs typeface="Calibri"/>
                <a:sym typeface="Calibri"/>
              </a:defRPr>
            </a:lvl5pPr>
            <a:lvl6pPr lvl="5" rtl="0">
              <a:buNone/>
              <a:defRPr sz="1300">
                <a:solidFill>
                  <a:schemeClr val="lt1"/>
                </a:solidFill>
                <a:latin typeface="Calibri"/>
                <a:ea typeface="Calibri"/>
                <a:cs typeface="Calibri"/>
                <a:sym typeface="Calibri"/>
              </a:defRPr>
            </a:lvl6pPr>
            <a:lvl7pPr lvl="6" rtl="0">
              <a:buNone/>
              <a:defRPr sz="1300">
                <a:solidFill>
                  <a:schemeClr val="lt1"/>
                </a:solidFill>
                <a:latin typeface="Calibri"/>
                <a:ea typeface="Calibri"/>
                <a:cs typeface="Calibri"/>
                <a:sym typeface="Calibri"/>
              </a:defRPr>
            </a:lvl7pPr>
            <a:lvl8pPr lvl="7" rtl="0">
              <a:buNone/>
              <a:defRPr sz="1300">
                <a:solidFill>
                  <a:schemeClr val="lt1"/>
                </a:solidFill>
                <a:latin typeface="Calibri"/>
                <a:ea typeface="Calibri"/>
                <a:cs typeface="Calibri"/>
                <a:sym typeface="Calibri"/>
              </a:defRPr>
            </a:lvl8pPr>
            <a:lvl9pPr lvl="8" rtl="0">
              <a:buNone/>
              <a:defRPr sz="13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9001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13"/>
        <p:cNvGrpSpPr/>
        <p:nvPr/>
      </p:nvGrpSpPr>
      <p:grpSpPr>
        <a:xfrm>
          <a:off x="0" y="0"/>
          <a:ext cx="0" cy="0"/>
          <a:chOff x="0" y="0"/>
          <a:chExt cx="0" cy="0"/>
        </a:xfrm>
      </p:grpSpPr>
      <p:sp>
        <p:nvSpPr>
          <p:cNvPr id="114" name="Google Shape;114;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5685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lank (Assembly)">
  <p:cSld name="Blank (Assembly)">
    <p:spTree>
      <p:nvGrpSpPr>
        <p:cNvPr id="1" name="Shape 115"/>
        <p:cNvGrpSpPr/>
        <p:nvPr/>
      </p:nvGrpSpPr>
      <p:grpSpPr>
        <a:xfrm>
          <a:off x="0" y="0"/>
          <a:ext cx="0" cy="0"/>
          <a:chOff x="0" y="0"/>
          <a:chExt cx="0" cy="0"/>
        </a:xfrm>
      </p:grpSpPr>
      <p:sp>
        <p:nvSpPr>
          <p:cNvPr id="116" name="Google Shape;11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1619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lank (Classic)">
  <p:cSld name="Blank (Classic)">
    <p:spTree>
      <p:nvGrpSpPr>
        <p:cNvPr id="1" name="Shape 117"/>
        <p:cNvGrpSpPr/>
        <p:nvPr/>
      </p:nvGrpSpPr>
      <p:grpSpPr>
        <a:xfrm>
          <a:off x="0" y="0"/>
          <a:ext cx="0" cy="0"/>
          <a:chOff x="0" y="0"/>
          <a:chExt cx="0" cy="0"/>
        </a:xfrm>
      </p:grpSpPr>
      <p:sp>
        <p:nvSpPr>
          <p:cNvPr id="118" name="Google Shape;11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6210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lank (Ruby)">
  <p:cSld name="Blank (Ruby)">
    <p:spTree>
      <p:nvGrpSpPr>
        <p:cNvPr id="1" name="Shape 119"/>
        <p:cNvGrpSpPr/>
        <p:nvPr/>
      </p:nvGrpSpPr>
      <p:grpSpPr>
        <a:xfrm>
          <a:off x="0" y="0"/>
          <a:ext cx="0" cy="0"/>
          <a:chOff x="0" y="0"/>
          <a:chExt cx="0" cy="0"/>
        </a:xfrm>
      </p:grpSpPr>
      <p:sp>
        <p:nvSpPr>
          <p:cNvPr id="120" name="Google Shape;12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0429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Field)">
  <p:cSld name="Blank (Field)">
    <p:spTree>
      <p:nvGrpSpPr>
        <p:cNvPr id="1" name="Shape 121"/>
        <p:cNvGrpSpPr/>
        <p:nvPr/>
      </p:nvGrpSpPr>
      <p:grpSpPr>
        <a:xfrm>
          <a:off x="0" y="0"/>
          <a:ext cx="0" cy="0"/>
          <a:chOff x="0" y="0"/>
          <a:chExt cx="0" cy="0"/>
        </a:xfrm>
      </p:grpSpPr>
      <p:sp>
        <p:nvSpPr>
          <p:cNvPr id="122" name="Google Shape;12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531760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lank (Evolve)">
  <p:cSld name="Blank (Evolve)">
    <p:spTree>
      <p:nvGrpSpPr>
        <p:cNvPr id="1" name="Shape 123"/>
        <p:cNvGrpSpPr/>
        <p:nvPr/>
      </p:nvGrpSpPr>
      <p:grpSpPr>
        <a:xfrm>
          <a:off x="0" y="0"/>
          <a:ext cx="0" cy="0"/>
          <a:chOff x="0" y="0"/>
          <a:chExt cx="0" cy="0"/>
        </a:xfrm>
      </p:grpSpPr>
      <p:sp>
        <p:nvSpPr>
          <p:cNvPr id="124" name="Google Shape;12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07742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Hack)">
  <p:cSld name="Blank (Hack)">
    <p:spTree>
      <p:nvGrpSpPr>
        <p:cNvPr id="1" name="Shape 125"/>
        <p:cNvGrpSpPr/>
        <p:nvPr/>
      </p:nvGrpSpPr>
      <p:grpSpPr>
        <a:xfrm>
          <a:off x="0" y="0"/>
          <a:ext cx="0" cy="0"/>
          <a:chOff x="0" y="0"/>
          <a:chExt cx="0" cy="0"/>
        </a:xfrm>
      </p:grpSpPr>
      <p:sp>
        <p:nvSpPr>
          <p:cNvPr id="126" name="Google Shape;12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51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Sprint)">
  <p:cSld name="Blank (Sprint)">
    <p:spTree>
      <p:nvGrpSpPr>
        <p:cNvPr id="1" name="Shape 127"/>
        <p:cNvGrpSpPr/>
        <p:nvPr/>
      </p:nvGrpSpPr>
      <p:grpSpPr>
        <a:xfrm>
          <a:off x="0" y="0"/>
          <a:ext cx="0" cy="0"/>
          <a:chOff x="0" y="0"/>
          <a:chExt cx="0" cy="0"/>
        </a:xfrm>
      </p:grpSpPr>
      <p:sp>
        <p:nvSpPr>
          <p:cNvPr id="128" name="Google Shape;128;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901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8"/>
        <p:cNvGrpSpPr/>
        <p:nvPr/>
      </p:nvGrpSpPr>
      <p:grpSpPr>
        <a:xfrm>
          <a:off x="0" y="0"/>
          <a:ext cx="0" cy="0"/>
          <a:chOff x="0" y="0"/>
          <a:chExt cx="0" cy="0"/>
        </a:xfrm>
      </p:grpSpPr>
      <p:sp>
        <p:nvSpPr>
          <p:cNvPr id="19" name="Google Shape;19;p4"/>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Google Shape;20;p4"/>
          <p:cNvSpPr/>
          <p:nvPr/>
        </p:nvSpPr>
        <p:spPr>
          <a:xfrm>
            <a:off x="0" y="750016"/>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98250" y="181382"/>
            <a:ext cx="8826600" cy="602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Calibri"/>
              <a:buNone/>
              <a:defRPr sz="20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18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8591685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2"/>
        <p:cNvGrpSpPr/>
        <p:nvPr/>
      </p:nvGrpSpPr>
      <p:grpSpPr>
        <a:xfrm>
          <a:off x="0" y="0"/>
          <a:ext cx="0" cy="0"/>
          <a:chOff x="0" y="0"/>
          <a:chExt cx="0" cy="0"/>
        </a:xfrm>
      </p:grpSpPr>
      <p:sp>
        <p:nvSpPr>
          <p:cNvPr id="23" name="Google Shape;23;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Google Shape;24;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Google Shape;25;p5"/>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26" name="Google Shape;26;p5"/>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434343"/>
              </a:buClr>
              <a:buSzPts val="1400"/>
              <a:buFont typeface="Calibri"/>
              <a:buNone/>
              <a:defRPr sz="2000" b="0" i="0" u="none" strike="noStrike" cap="none">
                <a:solidFill>
                  <a:srgbClr val="434343"/>
                </a:solidFill>
                <a:latin typeface="Calibri"/>
                <a:ea typeface="Calibri"/>
                <a:cs typeface="Calibri"/>
                <a:sym typeface="Calibri"/>
              </a:defRPr>
            </a:lvl1pPr>
            <a:lvl2pPr marL="914400" marR="0" lvl="1" indent="-228600" algn="l" rtl="0">
              <a:lnSpc>
                <a:spcPct val="115000"/>
              </a:lnSpc>
              <a:spcBef>
                <a:spcPts val="1600"/>
              </a:spcBef>
              <a:spcAft>
                <a:spcPts val="0"/>
              </a:spcAft>
              <a:buClr>
                <a:srgbClr val="434343"/>
              </a:buClr>
              <a:buSzPts val="1400"/>
              <a:buFont typeface="Calibri"/>
              <a:buNone/>
              <a:defRPr sz="1800" b="0" i="0" u="none" strike="noStrike" cap="none">
                <a:solidFill>
                  <a:srgbClr val="434343"/>
                </a:solidFill>
                <a:latin typeface="Calibri"/>
                <a:ea typeface="Calibri"/>
                <a:cs typeface="Calibri"/>
                <a:sym typeface="Calibri"/>
              </a:defRPr>
            </a:lvl2pPr>
            <a:lvl3pPr marL="1371600" marR="0" lvl="2" indent="-228600" algn="l" rtl="0">
              <a:lnSpc>
                <a:spcPct val="115000"/>
              </a:lnSpc>
              <a:spcBef>
                <a:spcPts val="1600"/>
              </a:spcBef>
              <a:spcAft>
                <a:spcPts val="0"/>
              </a:spcAft>
              <a:buClr>
                <a:srgbClr val="434343"/>
              </a:buClr>
              <a:buSzPts val="1400"/>
              <a:buFont typeface="Calibri"/>
              <a:buNone/>
              <a:defRPr sz="1600" b="0" i="0" u="none" strike="noStrike" cap="none">
                <a:solidFill>
                  <a:srgbClr val="434343"/>
                </a:solidFill>
                <a:latin typeface="Calibri"/>
                <a:ea typeface="Calibri"/>
                <a:cs typeface="Calibri"/>
                <a:sym typeface="Calibri"/>
              </a:defRPr>
            </a:lvl3pPr>
            <a:lvl4pPr marL="1828800" marR="0" lvl="3"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4pPr>
            <a:lvl5pPr marL="2286000" marR="0" lvl="4"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5pPr>
            <a:lvl6pPr marL="2743200" marR="0" lvl="5"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6pPr>
            <a:lvl7pPr marL="3200400" marR="0" lvl="6"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7pPr>
            <a:lvl8pPr marL="3657600" marR="0" lvl="7" indent="-228600" algn="l" rtl="0">
              <a:lnSpc>
                <a:spcPct val="115000"/>
              </a:lnSpc>
              <a:spcBef>
                <a:spcPts val="1600"/>
              </a:spcBef>
              <a:spcAft>
                <a:spcPts val="0"/>
              </a:spcAft>
              <a:buClr>
                <a:srgbClr val="434343"/>
              </a:buClr>
              <a:buSzPts val="1400"/>
              <a:buFont typeface="Calibri"/>
              <a:buNone/>
              <a:defRPr sz="1400" b="0" i="0" u="none" strike="noStrike" cap="none">
                <a:solidFill>
                  <a:srgbClr val="434343"/>
                </a:solidFill>
                <a:latin typeface="Calibri"/>
                <a:ea typeface="Calibri"/>
                <a:cs typeface="Calibri"/>
                <a:sym typeface="Calibri"/>
              </a:defRPr>
            </a:lvl8pPr>
            <a:lvl9pPr marL="4114800" marR="0" lvl="8" indent="-228600" algn="l" rtl="0">
              <a:lnSpc>
                <a:spcPct val="115000"/>
              </a:lnSpc>
              <a:spcBef>
                <a:spcPts val="1600"/>
              </a:spcBef>
              <a:spcAft>
                <a:spcPts val="1600"/>
              </a:spcAft>
              <a:buClr>
                <a:srgbClr val="434343"/>
              </a:buClr>
              <a:buSzPts val="1400"/>
              <a:buFont typeface="Calibri"/>
              <a:buNone/>
              <a:defRPr sz="1400" b="0" i="0" u="none" strike="noStrike" cap="none">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39653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90250" y="488250"/>
            <a:ext cx="8034000" cy="4090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Calibri"/>
              <a:buNone/>
              <a:defRPr sz="60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60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428004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60950" y="1248300"/>
            <a:ext cx="8222100" cy="19635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F3F3F3"/>
              </a:buClr>
              <a:buSzPts val="1400"/>
              <a:buFont typeface="Calibri"/>
              <a:buNone/>
              <a:defRPr sz="12000" b="0" i="0" u="none" strike="noStrike" cap="none">
                <a:solidFill>
                  <a:srgbClr val="F3F3F3"/>
                </a:solidFill>
                <a:latin typeface="Calibri"/>
                <a:ea typeface="Calibri"/>
                <a:cs typeface="Calibri"/>
                <a:sym typeface="Calibri"/>
              </a:defRPr>
            </a:lvl1pPr>
            <a:lvl2pPr lvl="1"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lvl="2"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lvl="3"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lvl="4"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lvl="5"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lvl="6"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lvl="7"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lvl="8"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a:endParaRPr/>
          </a:p>
        </p:txBody>
      </p:sp>
      <p:sp>
        <p:nvSpPr>
          <p:cNvPr id="31" name="Google Shape;31;p7"/>
          <p:cNvSpPr txBox="1">
            <a:spLocks noGrp="1"/>
          </p:cNvSpPr>
          <p:nvPr>
            <p:ph type="body" idx="1"/>
          </p:nvPr>
        </p:nvSpPr>
        <p:spPr>
          <a:xfrm>
            <a:off x="1595400" y="3273925"/>
            <a:ext cx="59532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0"/>
              </a:spcBef>
              <a:spcAft>
                <a:spcPts val="0"/>
              </a:spcAft>
              <a:buClr>
                <a:srgbClr val="F3F3F3"/>
              </a:buClr>
              <a:buSzPts val="1400"/>
              <a:buFont typeface="Calibri"/>
              <a:buNone/>
              <a:defRPr sz="1800" b="0" i="0" u="none" strike="noStrike" cap="none">
                <a:solidFill>
                  <a:srgbClr val="F3F3F3"/>
                </a:solidFill>
                <a:latin typeface="Calibri"/>
                <a:ea typeface="Calibri"/>
                <a:cs typeface="Calibri"/>
                <a:sym typeface="Calibri"/>
              </a:defRPr>
            </a:lvl1pPr>
            <a:lvl2pPr marL="914400" marR="0" lvl="1"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2pPr>
            <a:lvl3pPr marL="1371600" marR="0" lvl="2"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3pPr>
            <a:lvl4pPr marL="1828800" marR="0" lvl="3"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4pPr>
            <a:lvl5pPr marL="2286000" marR="0" lvl="4"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5pPr>
            <a:lvl6pPr marL="2743200" marR="0" lvl="5"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6pPr>
            <a:lvl7pPr marL="3200400" marR="0" lvl="6"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7pPr>
            <a:lvl8pPr marL="3657600" marR="0" lvl="7" indent="-228600" algn="ctr" rtl="0">
              <a:lnSpc>
                <a:spcPct val="115000"/>
              </a:lnSpc>
              <a:spcBef>
                <a:spcPts val="1600"/>
              </a:spcBef>
              <a:spcAft>
                <a:spcPts val="0"/>
              </a:spcAft>
              <a:buClr>
                <a:srgbClr val="F3F3F3"/>
              </a:buClr>
              <a:buSzPts val="1400"/>
              <a:buFont typeface="Calibri"/>
              <a:buNone/>
              <a:defRPr sz="1400" b="0" i="0" u="none" strike="noStrike" cap="none">
                <a:solidFill>
                  <a:srgbClr val="F3F3F3"/>
                </a:solidFill>
                <a:latin typeface="Calibri"/>
                <a:ea typeface="Calibri"/>
                <a:cs typeface="Calibri"/>
                <a:sym typeface="Calibri"/>
              </a:defRPr>
            </a:lvl8pPr>
            <a:lvl9pPr marL="4114800" marR="0" lvl="8" indent="-228600" algn="ctr" rtl="0">
              <a:lnSpc>
                <a:spcPct val="115000"/>
              </a:lnSpc>
              <a:spcBef>
                <a:spcPts val="1600"/>
              </a:spcBef>
              <a:spcAft>
                <a:spcPts val="1600"/>
              </a:spcAft>
              <a:buClr>
                <a:srgbClr val="F3F3F3"/>
              </a:buClr>
              <a:buSzPts val="1400"/>
              <a:buFont typeface="Calibri"/>
              <a:buNone/>
              <a:defRPr sz="1400" b="0" i="0" u="none" strike="noStrike" cap="none">
                <a:solidFill>
                  <a:srgbClr val="F3F3F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1129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2"/>
        <p:cNvGrpSpPr/>
        <p:nvPr/>
      </p:nvGrpSpPr>
      <p:grpSpPr>
        <a:xfrm>
          <a:off x="0" y="0"/>
          <a:ext cx="0" cy="0"/>
          <a:chOff x="0" y="0"/>
          <a:chExt cx="0" cy="0"/>
        </a:xfrm>
      </p:grpSpPr>
      <p:sp>
        <p:nvSpPr>
          <p:cNvPr id="33" name="Google Shape;33;p8"/>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Google Shape;34;p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 name="Google Shape;35;p8"/>
          <p:cNvSpPr txBox="1">
            <a:spLocks noGrp="1"/>
          </p:cNvSpPr>
          <p:nvPr>
            <p:ph type="title"/>
          </p:nvPr>
        </p:nvSpPr>
        <p:spPr>
          <a:xfrm>
            <a:off x="226077" y="357800"/>
            <a:ext cx="2808000" cy="953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24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2400">
                <a:solidFill>
                  <a:schemeClr val="lt1"/>
                </a:solidFill>
                <a:latin typeface="Roboto"/>
                <a:ea typeface="Roboto"/>
                <a:cs typeface="Roboto"/>
                <a:sym typeface="Roboto"/>
              </a:defRPr>
            </a:lvl9pPr>
          </a:lstStyle>
          <a:p>
            <a:endParaRPr/>
          </a:p>
        </p:txBody>
      </p:sp>
      <p:sp>
        <p:nvSpPr>
          <p:cNvPr id="36" name="Google Shape;36;p8"/>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lt1"/>
              </a:buClr>
              <a:buSzPts val="1400"/>
              <a:buFont typeface="Calibri"/>
              <a:buNone/>
              <a:defRPr sz="1600" b="0" i="0" u="none" strike="noStrike" cap="none">
                <a:solidFill>
                  <a:schemeClr val="lt1"/>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1"/>
              </a:buClr>
              <a:buSzPts val="1400"/>
              <a:buFont typeface="Calibri"/>
              <a:buNone/>
              <a:defRPr sz="1200" b="0" i="0" u="none" strike="noStrike" cap="none">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3857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ourse Title and Author Name" type="title">
  <p:cSld name="Course Title and Author Name">
    <p:spTree>
      <p:nvGrpSpPr>
        <p:cNvPr id="1" name="Shape 43"/>
        <p:cNvGrpSpPr/>
        <p:nvPr/>
      </p:nvGrpSpPr>
      <p:grpSpPr>
        <a:xfrm>
          <a:off x="0" y="0"/>
          <a:ext cx="0" cy="0"/>
          <a:chOff x="0" y="0"/>
          <a:chExt cx="0" cy="0"/>
        </a:xfrm>
      </p:grpSpPr>
      <p:sp>
        <p:nvSpPr>
          <p:cNvPr id="44" name="Google Shape;44;p10"/>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45" name="Google Shape;45;p10"/>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6pPr>
            <a:lvl7pPr marL="2743200" marR="0" lvl="6"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7pPr>
            <a:lvl8pPr marL="3200400" marR="0" lvl="7"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8pPr>
            <a:lvl9pPr marL="3657600" marR="0" lvl="8" indent="0" algn="l" rtl="0">
              <a:lnSpc>
                <a:spcPct val="100000"/>
              </a:lnSpc>
              <a:spcBef>
                <a:spcPts val="0"/>
              </a:spcBef>
              <a:spcAft>
                <a:spcPts val="0"/>
              </a:spcAft>
              <a:buClr>
                <a:schemeClr val="lt1"/>
              </a:buClr>
              <a:buSzPts val="1400"/>
              <a:buFont typeface="Calibri"/>
              <a:buNone/>
              <a:defRPr sz="2200" b="0" i="0" u="none" strike="noStrike" cap="none">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35436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46"/>
        <p:cNvGrpSpPr/>
        <p:nvPr/>
      </p:nvGrpSpPr>
      <p:grpSpPr>
        <a:xfrm>
          <a:off x="0" y="0"/>
          <a:ext cx="0" cy="0"/>
          <a:chOff x="0" y="0"/>
          <a:chExt cx="0" cy="0"/>
        </a:xfrm>
      </p:grpSpPr>
      <p:sp>
        <p:nvSpPr>
          <p:cNvPr id="47" name="Google Shape;47;p11"/>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Google Shape;48;p11"/>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 name="Google Shape;49;p11"/>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1pPr>
            <a:lvl2pPr marL="914400" marR="0" lvl="1" indent="-228600" algn="l" rtl="0">
              <a:lnSpc>
                <a:spcPct val="115000"/>
              </a:lnSpc>
              <a:spcBef>
                <a:spcPts val="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2"/>
              </a:buClr>
              <a:buSzPts val="1400"/>
              <a:buFont typeface="Calibri"/>
              <a:buNone/>
              <a:defRPr sz="1400" b="0" i="0" u="none" strike="noStrike" cap="none">
                <a:solidFill>
                  <a:schemeClr val="lt2"/>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14327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67837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lank (Assembly)">
  <p:cSld name="Blank (Assembly)">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79150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Blank (Classic)">
  <p:cSld name="Blank (Classic)">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179345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lank (Ruby)">
  <p:cSld name="Blank (Ruby)">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129123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ank (Field)">
  <p:cSld name="Blank (Field)">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740397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ank (Evolve)">
  <p:cSld name="Blank (Evolve)">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194538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nk (Hack)">
  <p:cSld name="Blank (Hack)">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4091434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Sprint)">
  <p:cSld name="Blank (Spr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935876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60" name="Google Shape;60;p20"/>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lt2"/>
              </a:buClr>
              <a:buSzPts val="1400"/>
              <a:buFont typeface="Calibri"/>
              <a:buNone/>
              <a:defRPr sz="1800" b="0" i="0" u="none" strike="noStrike" cap="none">
                <a:solidFill>
                  <a:schemeClr val="lt2"/>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2"/>
              </a:buClr>
              <a:buSzPts val="1400"/>
              <a:buFont typeface="Calibri"/>
              <a:buNone/>
              <a:defRPr sz="1400" b="0" i="0" u="none" strike="noStrike" cap="none">
                <a:solidFill>
                  <a:schemeClr val="lt2"/>
                </a:solidFill>
                <a:latin typeface="Calibri"/>
                <a:ea typeface="Calibri"/>
                <a:cs typeface="Calibri"/>
                <a:sym typeface="Calibri"/>
              </a:defRPr>
            </a:lvl9pPr>
          </a:lstStyle>
          <a:p>
            <a:endParaRPr/>
          </a:p>
        </p:txBody>
      </p:sp>
      <p:sp>
        <p:nvSpPr>
          <p:cNvPr id="61" name="Google Shape;61;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2982423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lt2"/>
              </a:buClr>
              <a:buSzPts val="1400"/>
              <a:buFont typeface="Calibri"/>
              <a:buNone/>
              <a:defRPr sz="1800" b="0" i="0" u="none" strike="noStrike" cap="none">
                <a:solidFill>
                  <a:schemeClr val="lt2"/>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5pPr>
            <a:lvl6pPr marL="2743200" marR="0" lvl="5"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6pPr>
            <a:lvl7pPr marL="3200400" marR="0" lvl="6"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7pPr>
            <a:lvl8pPr marL="3657600" marR="0" lvl="7" indent="-228600" algn="l" rtl="0">
              <a:lnSpc>
                <a:spcPct val="115000"/>
              </a:lnSpc>
              <a:spcBef>
                <a:spcPts val="1600"/>
              </a:spcBef>
              <a:spcAft>
                <a:spcPts val="0"/>
              </a:spcAft>
              <a:buClr>
                <a:schemeClr val="lt2"/>
              </a:buClr>
              <a:buSzPts val="1400"/>
              <a:buFont typeface="Calibri"/>
              <a:buNone/>
              <a:defRPr sz="1400" b="0" i="0" u="none" strike="noStrike" cap="none">
                <a:solidFill>
                  <a:schemeClr val="lt2"/>
                </a:solidFill>
                <a:latin typeface="Calibri"/>
                <a:ea typeface="Calibri"/>
                <a:cs typeface="Calibri"/>
                <a:sym typeface="Calibri"/>
              </a:defRPr>
            </a:lvl8pPr>
            <a:lvl9pPr marL="4114800" marR="0" lvl="8" indent="-228600" algn="l" rtl="0">
              <a:lnSpc>
                <a:spcPct val="115000"/>
              </a:lnSpc>
              <a:spcBef>
                <a:spcPts val="1600"/>
              </a:spcBef>
              <a:spcAft>
                <a:spcPts val="1600"/>
              </a:spcAft>
              <a:buClr>
                <a:schemeClr val="lt2"/>
              </a:buClr>
              <a:buSzPts val="1400"/>
              <a:buFont typeface="Calibri"/>
              <a:buNone/>
              <a:defRPr sz="1400" b="0" i="0" u="none" strike="noStrike" cap="none">
                <a:solidFill>
                  <a:schemeClr val="lt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chemeClr val="lt2"/>
              </a:buClr>
              <a:buFont typeface="Roboto"/>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74326"/>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1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customXml" Target="../ink/ink5.xml"/><Relationship Id="rId24" Type="http://schemas.openxmlformats.org/officeDocument/2006/relationships/image" Target="../media/image1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6" Type="http://schemas.openxmlformats.org/officeDocument/2006/relationships/customXml" Target="../ink/ink26.xml"/><Relationship Id="rId21" Type="http://schemas.openxmlformats.org/officeDocument/2006/relationships/image" Target="../media/image27.png"/><Relationship Id="rId42" Type="http://schemas.openxmlformats.org/officeDocument/2006/relationships/customXml" Target="../ink/ink34.xml"/><Relationship Id="rId47" Type="http://schemas.openxmlformats.org/officeDocument/2006/relationships/image" Target="../media/image40.png"/><Relationship Id="rId63" Type="http://schemas.openxmlformats.org/officeDocument/2006/relationships/image" Target="../media/image48.png"/><Relationship Id="rId68" Type="http://schemas.openxmlformats.org/officeDocument/2006/relationships/customXml" Target="../ink/ink47.xml"/><Relationship Id="rId84" Type="http://schemas.openxmlformats.org/officeDocument/2006/relationships/customXml" Target="../ink/ink55.xml"/><Relationship Id="rId89" Type="http://schemas.openxmlformats.org/officeDocument/2006/relationships/image" Target="../media/image61.png"/><Relationship Id="rId16" Type="http://schemas.openxmlformats.org/officeDocument/2006/relationships/customXml" Target="../ink/ink21.xml"/><Relationship Id="rId107" Type="http://schemas.openxmlformats.org/officeDocument/2006/relationships/image" Target="../media/image70.png"/><Relationship Id="rId11" Type="http://schemas.openxmlformats.org/officeDocument/2006/relationships/image" Target="../media/image22.png"/><Relationship Id="rId32" Type="http://schemas.openxmlformats.org/officeDocument/2006/relationships/customXml" Target="../ink/ink29.xml"/><Relationship Id="rId37" Type="http://schemas.openxmlformats.org/officeDocument/2006/relationships/image" Target="../media/image35.png"/><Relationship Id="rId53" Type="http://schemas.openxmlformats.org/officeDocument/2006/relationships/image" Target="../media/image43.png"/><Relationship Id="rId58" Type="http://schemas.openxmlformats.org/officeDocument/2006/relationships/customXml" Target="../ink/ink42.xml"/><Relationship Id="rId74" Type="http://schemas.openxmlformats.org/officeDocument/2006/relationships/customXml" Target="../ink/ink50.xml"/><Relationship Id="rId79" Type="http://schemas.openxmlformats.org/officeDocument/2006/relationships/image" Target="../media/image56.png"/><Relationship Id="rId102" Type="http://schemas.openxmlformats.org/officeDocument/2006/relationships/customXml" Target="../ink/ink64.xml"/><Relationship Id="rId5" Type="http://schemas.openxmlformats.org/officeDocument/2006/relationships/image" Target="../media/image19.png"/><Relationship Id="rId90" Type="http://schemas.openxmlformats.org/officeDocument/2006/relationships/customXml" Target="../ink/ink58.xml"/><Relationship Id="rId95" Type="http://schemas.openxmlformats.org/officeDocument/2006/relationships/image" Target="../media/image64.png"/><Relationship Id="rId22" Type="http://schemas.openxmlformats.org/officeDocument/2006/relationships/customXml" Target="../ink/ink24.xml"/><Relationship Id="rId27" Type="http://schemas.openxmlformats.org/officeDocument/2006/relationships/image" Target="../media/image30.png"/><Relationship Id="rId43" Type="http://schemas.openxmlformats.org/officeDocument/2006/relationships/image" Target="../media/image38.png"/><Relationship Id="rId48" Type="http://schemas.openxmlformats.org/officeDocument/2006/relationships/customXml" Target="../ink/ink37.xml"/><Relationship Id="rId64" Type="http://schemas.openxmlformats.org/officeDocument/2006/relationships/customXml" Target="../ink/ink45.xml"/><Relationship Id="rId69" Type="http://schemas.openxmlformats.org/officeDocument/2006/relationships/image" Target="../media/image51.png"/><Relationship Id="rId80" Type="http://schemas.openxmlformats.org/officeDocument/2006/relationships/customXml" Target="../ink/ink53.xml"/><Relationship Id="rId85" Type="http://schemas.openxmlformats.org/officeDocument/2006/relationships/image" Target="../media/image59.png"/><Relationship Id="rId12" Type="http://schemas.openxmlformats.org/officeDocument/2006/relationships/customXml" Target="../ink/ink19.xml"/><Relationship Id="rId17"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customXml" Target="../ink/ink32.xml"/><Relationship Id="rId59" Type="http://schemas.openxmlformats.org/officeDocument/2006/relationships/image" Target="../media/image46.png"/><Relationship Id="rId103" Type="http://schemas.openxmlformats.org/officeDocument/2006/relationships/image" Target="../media/image68.png"/><Relationship Id="rId20" Type="http://schemas.openxmlformats.org/officeDocument/2006/relationships/customXml" Target="../ink/ink23.xml"/><Relationship Id="rId41" Type="http://schemas.openxmlformats.org/officeDocument/2006/relationships/image" Target="../media/image37.png"/><Relationship Id="rId54" Type="http://schemas.openxmlformats.org/officeDocument/2006/relationships/customXml" Target="../ink/ink40.xml"/><Relationship Id="rId62" Type="http://schemas.openxmlformats.org/officeDocument/2006/relationships/customXml" Target="../ink/ink44.xml"/><Relationship Id="rId70" Type="http://schemas.openxmlformats.org/officeDocument/2006/relationships/customXml" Target="../ink/ink48.xml"/><Relationship Id="rId75" Type="http://schemas.openxmlformats.org/officeDocument/2006/relationships/image" Target="../media/image54.png"/><Relationship Id="rId83" Type="http://schemas.openxmlformats.org/officeDocument/2006/relationships/image" Target="../media/image58.png"/><Relationship Id="rId88" Type="http://schemas.openxmlformats.org/officeDocument/2006/relationships/customXml" Target="../ink/ink57.xml"/><Relationship Id="rId91" Type="http://schemas.openxmlformats.org/officeDocument/2006/relationships/image" Target="../media/image62.png"/><Relationship Id="rId96" Type="http://schemas.openxmlformats.org/officeDocument/2006/relationships/customXml" Target="../ink/ink61.xml"/><Relationship Id="rId1" Type="http://schemas.openxmlformats.org/officeDocument/2006/relationships/slideLayout" Target="../slideLayouts/slideLayout24.xml"/><Relationship Id="rId6" Type="http://schemas.openxmlformats.org/officeDocument/2006/relationships/customXml" Target="../ink/ink16.xml"/><Relationship Id="rId15" Type="http://schemas.openxmlformats.org/officeDocument/2006/relationships/image" Target="../media/image24.png"/><Relationship Id="rId23" Type="http://schemas.openxmlformats.org/officeDocument/2006/relationships/image" Target="../media/image28.png"/><Relationship Id="rId28" Type="http://schemas.openxmlformats.org/officeDocument/2006/relationships/customXml" Target="../ink/ink27.xml"/><Relationship Id="rId36" Type="http://schemas.openxmlformats.org/officeDocument/2006/relationships/customXml" Target="../ink/ink31.xml"/><Relationship Id="rId49" Type="http://schemas.openxmlformats.org/officeDocument/2006/relationships/image" Target="../media/image41.png"/><Relationship Id="rId57" Type="http://schemas.openxmlformats.org/officeDocument/2006/relationships/image" Target="../media/image45.png"/><Relationship Id="rId106" Type="http://schemas.openxmlformats.org/officeDocument/2006/relationships/customXml" Target="../ink/ink66.xml"/><Relationship Id="rId10" Type="http://schemas.openxmlformats.org/officeDocument/2006/relationships/customXml" Target="../ink/ink18.xml"/><Relationship Id="rId31" Type="http://schemas.openxmlformats.org/officeDocument/2006/relationships/image" Target="../media/image32.png"/><Relationship Id="rId44" Type="http://schemas.openxmlformats.org/officeDocument/2006/relationships/customXml" Target="../ink/ink35.xml"/><Relationship Id="rId52" Type="http://schemas.openxmlformats.org/officeDocument/2006/relationships/customXml" Target="../ink/ink39.xml"/><Relationship Id="rId60" Type="http://schemas.openxmlformats.org/officeDocument/2006/relationships/customXml" Target="../ink/ink43.xml"/><Relationship Id="rId65" Type="http://schemas.openxmlformats.org/officeDocument/2006/relationships/image" Target="../media/image49.png"/><Relationship Id="rId73" Type="http://schemas.openxmlformats.org/officeDocument/2006/relationships/image" Target="../media/image53.png"/><Relationship Id="rId78" Type="http://schemas.openxmlformats.org/officeDocument/2006/relationships/customXml" Target="../ink/ink52.xml"/><Relationship Id="rId81" Type="http://schemas.openxmlformats.org/officeDocument/2006/relationships/image" Target="../media/image57.png"/><Relationship Id="rId86" Type="http://schemas.openxmlformats.org/officeDocument/2006/relationships/customXml" Target="../ink/ink56.xml"/><Relationship Id="rId94" Type="http://schemas.openxmlformats.org/officeDocument/2006/relationships/customXml" Target="../ink/ink60.xml"/><Relationship Id="rId99" Type="http://schemas.openxmlformats.org/officeDocument/2006/relationships/image" Target="../media/image66.png"/><Relationship Id="rId101" Type="http://schemas.openxmlformats.org/officeDocument/2006/relationships/image" Target="../media/image67.png"/><Relationship Id="rId4" Type="http://schemas.openxmlformats.org/officeDocument/2006/relationships/customXml" Target="../ink/ink15.xml"/><Relationship Id="rId9"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customXml" Target="../ink/ink22.xml"/><Relationship Id="rId39" Type="http://schemas.openxmlformats.org/officeDocument/2006/relationships/image" Target="../media/image36.png"/><Relationship Id="rId34" Type="http://schemas.openxmlformats.org/officeDocument/2006/relationships/customXml" Target="../ink/ink30.xml"/><Relationship Id="rId50" Type="http://schemas.openxmlformats.org/officeDocument/2006/relationships/customXml" Target="../ink/ink38.xml"/><Relationship Id="rId55" Type="http://schemas.openxmlformats.org/officeDocument/2006/relationships/image" Target="../media/image44.png"/><Relationship Id="rId76" Type="http://schemas.openxmlformats.org/officeDocument/2006/relationships/customXml" Target="../ink/ink51.xml"/><Relationship Id="rId97" Type="http://schemas.openxmlformats.org/officeDocument/2006/relationships/image" Target="../media/image65.png"/><Relationship Id="rId104" Type="http://schemas.openxmlformats.org/officeDocument/2006/relationships/customXml" Target="../ink/ink65.xml"/><Relationship Id="rId7" Type="http://schemas.openxmlformats.org/officeDocument/2006/relationships/image" Target="../media/image20.png"/><Relationship Id="rId71" Type="http://schemas.openxmlformats.org/officeDocument/2006/relationships/image" Target="../media/image52.png"/><Relationship Id="rId92" Type="http://schemas.openxmlformats.org/officeDocument/2006/relationships/customXml" Target="../ink/ink59.xml"/><Relationship Id="rId2" Type="http://schemas.openxmlformats.org/officeDocument/2006/relationships/customXml" Target="../ink/ink14.xml"/><Relationship Id="rId29" Type="http://schemas.openxmlformats.org/officeDocument/2006/relationships/image" Target="../media/image31.png"/><Relationship Id="rId24" Type="http://schemas.openxmlformats.org/officeDocument/2006/relationships/customXml" Target="../ink/ink25.xml"/><Relationship Id="rId40" Type="http://schemas.openxmlformats.org/officeDocument/2006/relationships/customXml" Target="../ink/ink33.xml"/><Relationship Id="rId45" Type="http://schemas.openxmlformats.org/officeDocument/2006/relationships/image" Target="../media/image39.png"/><Relationship Id="rId66" Type="http://schemas.openxmlformats.org/officeDocument/2006/relationships/customXml" Target="../ink/ink46.xml"/><Relationship Id="rId87" Type="http://schemas.openxmlformats.org/officeDocument/2006/relationships/image" Target="../media/image60.png"/><Relationship Id="rId61" Type="http://schemas.openxmlformats.org/officeDocument/2006/relationships/image" Target="../media/image47.png"/><Relationship Id="rId82" Type="http://schemas.openxmlformats.org/officeDocument/2006/relationships/customXml" Target="../ink/ink54.xml"/><Relationship Id="rId19" Type="http://schemas.openxmlformats.org/officeDocument/2006/relationships/image" Target="../media/image26.png"/><Relationship Id="rId14" Type="http://schemas.openxmlformats.org/officeDocument/2006/relationships/customXml" Target="../ink/ink20.xml"/><Relationship Id="rId30" Type="http://schemas.openxmlformats.org/officeDocument/2006/relationships/customXml" Target="../ink/ink28.xml"/><Relationship Id="rId35" Type="http://schemas.openxmlformats.org/officeDocument/2006/relationships/image" Target="../media/image34.png"/><Relationship Id="rId56" Type="http://schemas.openxmlformats.org/officeDocument/2006/relationships/customXml" Target="../ink/ink41.xml"/><Relationship Id="rId77" Type="http://schemas.openxmlformats.org/officeDocument/2006/relationships/image" Target="../media/image55.png"/><Relationship Id="rId100" Type="http://schemas.openxmlformats.org/officeDocument/2006/relationships/customXml" Target="../ink/ink63.xml"/><Relationship Id="rId105" Type="http://schemas.openxmlformats.org/officeDocument/2006/relationships/image" Target="../media/image69.png"/><Relationship Id="rId8" Type="http://schemas.openxmlformats.org/officeDocument/2006/relationships/customXml" Target="../ink/ink17.xml"/><Relationship Id="rId51" Type="http://schemas.openxmlformats.org/officeDocument/2006/relationships/image" Target="../media/image42.png"/><Relationship Id="rId72" Type="http://schemas.openxmlformats.org/officeDocument/2006/relationships/customXml" Target="../ink/ink49.xml"/><Relationship Id="rId93" Type="http://schemas.openxmlformats.org/officeDocument/2006/relationships/image" Target="../media/image63.png"/><Relationship Id="rId98" Type="http://schemas.openxmlformats.org/officeDocument/2006/relationships/customXml" Target="../ink/ink62.xml"/><Relationship Id="rId3" Type="http://schemas.openxmlformats.org/officeDocument/2006/relationships/image" Target="../media/image18.png"/><Relationship Id="rId25" Type="http://schemas.openxmlformats.org/officeDocument/2006/relationships/image" Target="../media/image29.png"/><Relationship Id="rId46" Type="http://schemas.openxmlformats.org/officeDocument/2006/relationships/customXml" Target="../ink/ink36.xml"/><Relationship Id="rId67"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77.png"/><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72.png"/><Relationship Id="rId21" Type="http://schemas.openxmlformats.org/officeDocument/2006/relationships/image" Target="../media/image81.png"/><Relationship Id="rId7" Type="http://schemas.openxmlformats.org/officeDocument/2006/relationships/image" Target="../media/image74.png"/><Relationship Id="rId12" Type="http://schemas.openxmlformats.org/officeDocument/2006/relationships/customXml" Target="../ink/ink71.xml"/><Relationship Id="rId17" Type="http://schemas.openxmlformats.org/officeDocument/2006/relationships/image" Target="../media/image79.png"/><Relationship Id="rId25" Type="http://schemas.openxmlformats.org/officeDocument/2006/relationships/image" Target="../media/image83.png"/><Relationship Id="rId2" Type="http://schemas.openxmlformats.org/officeDocument/2006/relationships/notesSlide" Target="../notesSlides/notesSlide26.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customXml" Target="../ink/ink68.xml"/><Relationship Id="rId11" Type="http://schemas.openxmlformats.org/officeDocument/2006/relationships/image" Target="../media/image76.png"/><Relationship Id="rId24" Type="http://schemas.openxmlformats.org/officeDocument/2006/relationships/customXml" Target="../ink/ink77.xml"/><Relationship Id="rId5" Type="http://schemas.openxmlformats.org/officeDocument/2006/relationships/image" Target="../media/image73.png"/><Relationship Id="rId15" Type="http://schemas.openxmlformats.org/officeDocument/2006/relationships/image" Target="../media/image78.png"/><Relationship Id="rId23" Type="http://schemas.openxmlformats.org/officeDocument/2006/relationships/image" Target="../media/image82.png"/><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80.png"/><Relationship Id="rId31" Type="http://schemas.openxmlformats.org/officeDocument/2006/relationships/image" Target="../media/image86.png"/><Relationship Id="rId4" Type="http://schemas.openxmlformats.org/officeDocument/2006/relationships/customXml" Target="../ink/ink67.xml"/><Relationship Id="rId9" Type="http://schemas.openxmlformats.org/officeDocument/2006/relationships/image" Target="../media/image75.png"/><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84.png"/><Relationship Id="rId30" Type="http://schemas.openxmlformats.org/officeDocument/2006/relationships/customXml" Target="../ink/ink80.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rxmarbles.com/"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hyperlink" Target="https://www.youtube.com/watch?v=uQGl9x9VHgA" TargetMode="External"/><Relationship Id="rId3" Type="http://schemas.openxmlformats.org/officeDocument/2006/relationships/hyperlink" Target="https://www.sitepoint.com/webpack-beginner-guide/" TargetMode="External"/><Relationship Id="rId7" Type="http://schemas.openxmlformats.org/officeDocument/2006/relationships/hyperlink" Target="https://nodejs.org/en/docs/guides/blocking-vs-non-blocking"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nodejs.org/en/download/" TargetMode="External"/><Relationship Id="rId5" Type="http://schemas.openxmlformats.org/officeDocument/2006/relationships/hyperlink" Target="https://www.youtube.com/watch?v=ztspvPYybIY" TargetMode="External"/><Relationship Id="rId4" Type="http://schemas.openxmlformats.org/officeDocument/2006/relationships/hyperlink" Target="https://www.javatpoint.com/rxjs-first-exampl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Reactive Programming</a:t>
            </a:r>
            <a:endParaRPr sz="2866" dirty="0">
              <a:solidFill>
                <a:srgbClr val="0000FF"/>
              </a:solidFill>
            </a:endParaRPr>
          </a:p>
          <a:p>
            <a:pPr marL="0" lvl="0" indent="0" algn="ctr" rtl="0">
              <a:spcBef>
                <a:spcPts val="0"/>
              </a:spcBef>
              <a:spcAft>
                <a:spcPts val="0"/>
              </a:spcAft>
              <a:buNone/>
            </a:pPr>
            <a:r>
              <a:rPr lang="en-GB" dirty="0"/>
              <a:t>Introductory Concepts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a:t>sambath.narayanan@dataeverconsulting.com</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325897"/>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Registered Subscriber</a:t>
            </a:r>
            <a:endParaRPr sz="3577" dirty="0"/>
          </a:p>
        </p:txBody>
      </p:sp>
      <p:sp>
        <p:nvSpPr>
          <p:cNvPr id="3" name="Text Placeholder 2">
            <a:extLst>
              <a:ext uri="{FF2B5EF4-FFF2-40B4-BE49-F238E27FC236}">
                <a16:creationId xmlns:a16="http://schemas.microsoft.com/office/drawing/2014/main" id="{6AD2CC4B-EC10-24B3-5782-E938B1D00B53}"/>
              </a:ext>
            </a:extLst>
          </p:cNvPr>
          <p:cNvSpPr>
            <a:spLocks noGrp="1"/>
          </p:cNvSpPr>
          <p:nvPr>
            <p:ph type="body" idx="1"/>
          </p:nvPr>
        </p:nvSpPr>
        <p:spPr>
          <a:xfrm>
            <a:off x="595752" y="1131927"/>
            <a:ext cx="7697006" cy="3416400"/>
          </a:xfrm>
        </p:spPr>
        <p:txBody>
          <a:bodyPr/>
          <a:lstStyle/>
          <a:p>
            <a:r>
              <a:rPr lang="en-IN" dirty="0"/>
              <a:t>You subscribe to a </a:t>
            </a:r>
            <a:r>
              <a:rPr lang="en-IN" dirty="0" err="1"/>
              <a:t>Youtube</a:t>
            </a:r>
            <a:r>
              <a:rPr lang="en-IN" dirty="0"/>
              <a:t> channel</a:t>
            </a:r>
          </a:p>
          <a:p>
            <a:r>
              <a:rPr lang="en-IN" dirty="0"/>
              <a:t>You get an update whenever there is a new video is posted</a:t>
            </a:r>
          </a:p>
          <a:p>
            <a:r>
              <a:rPr lang="en-IN" dirty="0"/>
              <a:t>You get an update about the order status</a:t>
            </a:r>
          </a:p>
          <a:p>
            <a:r>
              <a:rPr lang="en-IN" dirty="0"/>
              <a:t>You get an update about the courier shipment</a:t>
            </a:r>
          </a:p>
          <a:p>
            <a:pPr lvl="1"/>
            <a:r>
              <a:rPr lang="en-IN" dirty="0"/>
              <a:t>Remember AWN – airway bill number ?</a:t>
            </a:r>
          </a:p>
          <a:p>
            <a:endParaRPr lang="en-IN" dirty="0"/>
          </a:p>
          <a:p>
            <a:pPr marL="114300" indent="0">
              <a:buNone/>
            </a:pPr>
            <a:endParaRPr lang="en-IN" dirty="0"/>
          </a:p>
        </p:txBody>
      </p:sp>
      <p:sp>
        <p:nvSpPr>
          <p:cNvPr id="2" name="TextBox 1">
            <a:extLst>
              <a:ext uri="{FF2B5EF4-FFF2-40B4-BE49-F238E27FC236}">
                <a16:creationId xmlns:a16="http://schemas.microsoft.com/office/drawing/2014/main" id="{7743C6C5-F427-2C51-9EE9-E63A7781C0F6}"/>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648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AutoShape 2" descr="NodeJS">
            <a:extLst>
              <a:ext uri="{FF2B5EF4-FFF2-40B4-BE49-F238E27FC236}">
                <a16:creationId xmlns:a16="http://schemas.microsoft.com/office/drawing/2014/main" id="{B35F4A47-AB48-BB62-EC31-4E6A881ACD0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AutoShape 4" descr="NodeJS">
            <a:extLst>
              <a:ext uri="{FF2B5EF4-FFF2-40B4-BE49-F238E27FC236}">
                <a16:creationId xmlns:a16="http://schemas.microsoft.com/office/drawing/2014/main" id="{429DF34B-0D7C-A542-60A9-E8D2CB614BD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BAE60865-B0A1-BA1C-3A18-0AD15D37FB9A}"/>
              </a:ext>
            </a:extLst>
          </p:cNvPr>
          <p:cNvPicPr>
            <a:picLocks noChangeAspect="1"/>
          </p:cNvPicPr>
          <p:nvPr/>
        </p:nvPicPr>
        <p:blipFill>
          <a:blip r:embed="rId3"/>
          <a:stretch>
            <a:fillRect/>
          </a:stretch>
        </p:blipFill>
        <p:spPr>
          <a:xfrm>
            <a:off x="2562225" y="834733"/>
            <a:ext cx="4019550" cy="3714750"/>
          </a:xfrm>
          <a:prstGeom prst="rect">
            <a:avLst/>
          </a:prstGeom>
        </p:spPr>
      </p:pic>
      <p:sp>
        <p:nvSpPr>
          <p:cNvPr id="6" name="TextBox 5">
            <a:extLst>
              <a:ext uri="{FF2B5EF4-FFF2-40B4-BE49-F238E27FC236}">
                <a16:creationId xmlns:a16="http://schemas.microsoft.com/office/drawing/2014/main" id="{2DE5162A-1D6A-1B87-BF54-880499CC7B20}"/>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1196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a:solidFill>
                  <a:schemeClr val="dk2"/>
                </a:solidFill>
              </a:rPr>
              <a:t>Data Stream </a:t>
            </a:r>
            <a:endParaRPr sz="3577"/>
          </a:p>
        </p:txBody>
      </p:sp>
      <p:sp>
        <p:nvSpPr>
          <p:cNvPr id="115" name="Google Shape;115;p23"/>
          <p:cNvSpPr txBox="1">
            <a:spLocks noGrp="1"/>
          </p:cNvSpPr>
          <p:nvPr>
            <p:ph type="body" idx="1"/>
          </p:nvPr>
        </p:nvSpPr>
        <p:spPr>
          <a:xfrm>
            <a:off x="501300" y="1323762"/>
            <a:ext cx="4070700" cy="3060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A data stream is a sequence of ongoing events ordered in time.</a:t>
            </a:r>
            <a:endParaRPr dirty="0">
              <a:solidFill>
                <a:srgbClr val="1F2328"/>
              </a:solidFill>
              <a:highlight>
                <a:srgbClr val="FFFFFF"/>
              </a:highlight>
            </a:endParaRPr>
          </a:p>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It can emit three different things: </a:t>
            </a:r>
            <a:endParaRPr dirty="0">
              <a:solidFill>
                <a:srgbClr val="1F2328"/>
              </a:solidFill>
              <a:highlight>
                <a:srgbClr val="FFFFFF"/>
              </a:highlight>
            </a:endParaRPr>
          </a:p>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a value (of some type), </a:t>
            </a:r>
            <a:endParaRPr dirty="0">
              <a:solidFill>
                <a:srgbClr val="1F2328"/>
              </a:solidFill>
              <a:highlight>
                <a:srgbClr val="FFFFFF"/>
              </a:highlight>
            </a:endParaRPr>
          </a:p>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an error, or </a:t>
            </a:r>
            <a:endParaRPr dirty="0">
              <a:solidFill>
                <a:srgbClr val="1F2328"/>
              </a:solidFill>
              <a:highlight>
                <a:srgbClr val="FFFFFF"/>
              </a:highlight>
            </a:endParaRPr>
          </a:p>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a "completed" signal. </a:t>
            </a:r>
            <a:endParaRPr dirty="0">
              <a:solidFill>
                <a:srgbClr val="1F2328"/>
              </a:solidFill>
              <a:highlight>
                <a:srgbClr val="FFFFFF"/>
              </a:highlight>
            </a:endParaRPr>
          </a:p>
          <a:p>
            <a:pPr marL="457200" lvl="0" indent="-342900" algn="l" rtl="0">
              <a:lnSpc>
                <a:spcPct val="95000"/>
              </a:lnSpc>
              <a:spcBef>
                <a:spcPts val="0"/>
              </a:spcBef>
              <a:spcAft>
                <a:spcPts val="0"/>
              </a:spcAft>
              <a:buClr>
                <a:srgbClr val="1F2328"/>
              </a:buClr>
              <a:buSzPts val="1800"/>
              <a:buChar char="●"/>
            </a:pPr>
            <a:r>
              <a:rPr lang="en-GB" dirty="0">
                <a:solidFill>
                  <a:srgbClr val="1F2328"/>
                </a:solidFill>
                <a:highlight>
                  <a:srgbClr val="FFFFFF"/>
                </a:highlight>
              </a:rPr>
              <a:t>We capture these emitted events only </a:t>
            </a:r>
            <a:r>
              <a:rPr lang="en-GB" b="1" dirty="0">
                <a:solidFill>
                  <a:srgbClr val="1F2328"/>
                </a:solidFill>
                <a:highlight>
                  <a:srgbClr val="FFFFFF"/>
                </a:highlight>
              </a:rPr>
              <a:t>asynchronously, by defining a function that will execute when a value is emitted.</a:t>
            </a:r>
            <a:endParaRPr b="1" dirty="0">
              <a:solidFill>
                <a:srgbClr val="1F2328"/>
              </a:solidFill>
              <a:highlight>
                <a:srgbClr val="FFFFFF"/>
              </a:highlight>
            </a:endParaRPr>
          </a:p>
          <a:p>
            <a:pPr marL="457200" lvl="0" indent="0" algn="l" rtl="0">
              <a:lnSpc>
                <a:spcPct val="95000"/>
              </a:lnSpc>
              <a:spcBef>
                <a:spcPts val="1200"/>
              </a:spcBef>
              <a:spcAft>
                <a:spcPts val="0"/>
              </a:spcAft>
              <a:buNone/>
            </a:pPr>
            <a:endParaRPr dirty="0">
              <a:solidFill>
                <a:srgbClr val="000000"/>
              </a:solidFill>
            </a:endParaRPr>
          </a:p>
          <a:p>
            <a:pPr marL="0" lvl="0" indent="0" algn="l" rtl="0">
              <a:lnSpc>
                <a:spcPct val="95000"/>
              </a:lnSpc>
              <a:spcBef>
                <a:spcPts val="1200"/>
              </a:spcBef>
              <a:spcAft>
                <a:spcPts val="1200"/>
              </a:spcAft>
              <a:buSzPts val="523"/>
              <a:buNone/>
            </a:pPr>
            <a:endParaRPr dirty="0"/>
          </a:p>
        </p:txBody>
      </p:sp>
      <p:pic>
        <p:nvPicPr>
          <p:cNvPr id="116" name="Google Shape;116;p23"/>
          <p:cNvPicPr preferRelativeResize="0"/>
          <p:nvPr/>
        </p:nvPicPr>
        <p:blipFill>
          <a:blip r:embed="rId3">
            <a:alphaModFix/>
          </a:blip>
          <a:stretch>
            <a:fillRect/>
          </a:stretch>
        </p:blipFill>
        <p:spPr>
          <a:xfrm>
            <a:off x="4488350" y="1806500"/>
            <a:ext cx="4110565" cy="2095425"/>
          </a:xfrm>
          <a:prstGeom prst="rect">
            <a:avLst/>
          </a:prstGeom>
          <a:noFill/>
          <a:ln>
            <a:noFill/>
          </a:ln>
        </p:spPr>
      </p:pic>
      <p:sp>
        <p:nvSpPr>
          <p:cNvPr id="2" name="TextBox 1">
            <a:extLst>
              <a:ext uri="{FF2B5EF4-FFF2-40B4-BE49-F238E27FC236}">
                <a16:creationId xmlns:a16="http://schemas.microsoft.com/office/drawing/2014/main" id="{C9A9AFB7-0629-60FF-BAB3-8DED79B54CFC}"/>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1345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The other illustration</a:t>
            </a:r>
            <a:endParaRPr sz="3577" dirty="0"/>
          </a:p>
        </p:txBody>
      </p:sp>
      <p:sp>
        <p:nvSpPr>
          <p:cNvPr id="130" name="Google Shape;130;p25"/>
          <p:cNvSpPr txBox="1"/>
          <p:nvPr/>
        </p:nvSpPr>
        <p:spPr>
          <a:xfrm>
            <a:off x="2853074" y="1672337"/>
            <a:ext cx="4514513" cy="212516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FF"/>
                </a:solidFill>
                <a:effectLst/>
                <a:uLnTx/>
                <a:uFillTx/>
                <a:latin typeface="Courier New"/>
                <a:ea typeface="Courier New"/>
                <a:cs typeface="Courier New"/>
                <a:sym typeface="Courier New"/>
              </a:rPr>
              <a:t>--a---b-c---d---X---|-&gt;</a:t>
            </a: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FF"/>
                </a:solidFill>
                <a:effectLst/>
                <a:uLnTx/>
                <a:uFillTx/>
                <a:latin typeface="Courier New"/>
                <a:ea typeface="Courier New"/>
                <a:cs typeface="Courier New"/>
                <a:sym typeface="Courier New"/>
              </a:rPr>
              <a:t>a, b, c, d are emitted values</a:t>
            </a: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FF"/>
                </a:solidFill>
                <a:effectLst/>
                <a:uLnTx/>
                <a:uFillTx/>
                <a:latin typeface="Courier New"/>
                <a:ea typeface="Courier New"/>
                <a:cs typeface="Courier New"/>
                <a:sym typeface="Courier New"/>
              </a:rPr>
              <a:t>X is an error</a:t>
            </a: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FF"/>
                </a:solidFill>
                <a:effectLst/>
                <a:uLnTx/>
                <a:uFillTx/>
                <a:latin typeface="Courier New"/>
                <a:ea typeface="Courier New"/>
                <a:cs typeface="Courier New"/>
                <a:sym typeface="Courier New"/>
              </a:rPr>
              <a:t>| is the 'completed' signal</a:t>
            </a: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a:p>
            <a:pPr marL="152400" marR="152400" lvl="0" indent="0" algn="l" defTabSz="914400" rtl="0" eaLnBrk="1" fontAlgn="auto" latinLnBrk="0" hangingPunct="1">
              <a:lnSpc>
                <a:spcPct val="145000"/>
              </a:lnSpc>
              <a:spcBef>
                <a:spcPts val="0"/>
              </a:spcBef>
              <a:spcAft>
                <a:spcPts val="1200"/>
              </a:spcAft>
              <a:buClr>
                <a:srgbClr val="000000"/>
              </a:buClr>
              <a:buSzTx/>
              <a:buFont typeface="Arial"/>
              <a:buNone/>
              <a:tabLst/>
              <a:defRPr/>
            </a:pPr>
            <a:r>
              <a:rPr kumimoji="0" lang="en-GB" sz="1800" b="0" i="0" u="none" strike="noStrike" kern="0" cap="none" spc="0" normalizeH="0" baseline="0" noProof="0" dirty="0">
                <a:ln>
                  <a:noFill/>
                </a:ln>
                <a:solidFill>
                  <a:srgbClr val="0000FF"/>
                </a:solidFill>
                <a:effectLst/>
                <a:uLnTx/>
                <a:uFillTx/>
                <a:latin typeface="Courier New"/>
                <a:ea typeface="Courier New"/>
                <a:cs typeface="Courier New"/>
                <a:sym typeface="Courier New"/>
              </a:rPr>
              <a:t>---&gt; is the timeline</a:t>
            </a:r>
            <a:endParaRPr kumimoji="0" sz="1800" b="0" i="0" u="none" strike="noStrike" kern="0" cap="none" spc="0" normalizeH="0" baseline="0" noProof="0" dirty="0">
              <a:ln>
                <a:noFill/>
              </a:ln>
              <a:solidFill>
                <a:srgbClr val="0000FF"/>
              </a:solidFill>
              <a:effectLst/>
              <a:uLnTx/>
              <a:uFillTx/>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C9928A32-FC10-C18F-115B-5FC28982D7FE}"/>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9063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28425" y="420575"/>
            <a:ext cx="52083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a:solidFill>
                  <a:schemeClr val="dk2"/>
                </a:solidFill>
              </a:rPr>
              <a:t>Understand and build streams</a:t>
            </a:r>
            <a:endParaRPr sz="3577"/>
          </a:p>
        </p:txBody>
      </p:sp>
      <p:sp>
        <p:nvSpPr>
          <p:cNvPr id="136" name="Google Shape;136;p26"/>
          <p:cNvSpPr txBox="1">
            <a:spLocks noGrp="1"/>
          </p:cNvSpPr>
          <p:nvPr>
            <p:ph type="body" idx="1"/>
          </p:nvPr>
        </p:nvSpPr>
        <p:spPr>
          <a:xfrm>
            <a:off x="501300" y="919975"/>
            <a:ext cx="4070700" cy="3864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GB" sz="1400">
                <a:solidFill>
                  <a:srgbClr val="1F2328"/>
                </a:solidFill>
                <a:highlight>
                  <a:srgbClr val="FFFFFF"/>
                </a:highlight>
              </a:rPr>
              <a:t>Grey boxes are functions transforming one stream into another.</a:t>
            </a:r>
            <a:endParaRPr sz="1400">
              <a:solidFill>
                <a:srgbClr val="1F2328"/>
              </a:solidFill>
              <a:highlight>
                <a:srgbClr val="FFFFFF"/>
              </a:highlight>
            </a:endParaRPr>
          </a:p>
          <a:p>
            <a:pPr marL="0" lvl="0" indent="0" algn="l" rtl="0">
              <a:lnSpc>
                <a:spcPct val="95000"/>
              </a:lnSpc>
              <a:spcBef>
                <a:spcPts val="1200"/>
              </a:spcBef>
              <a:spcAft>
                <a:spcPts val="0"/>
              </a:spcAft>
              <a:buNone/>
            </a:pPr>
            <a:r>
              <a:rPr lang="en-GB" sz="1400">
                <a:solidFill>
                  <a:srgbClr val="1F2328"/>
                </a:solidFill>
                <a:highlight>
                  <a:srgbClr val="FFFFFF"/>
                </a:highlight>
              </a:rPr>
              <a:t>First we accumulate clicks in lists, whenever 250 milliseconds of "event silence" has happened (that's what buffer(stream.throttle(250ms)) does, in a nutshell.</a:t>
            </a:r>
            <a:endParaRPr sz="1400">
              <a:solidFill>
                <a:srgbClr val="1F2328"/>
              </a:solidFill>
              <a:highlight>
                <a:srgbClr val="FFFFFF"/>
              </a:highlight>
            </a:endParaRPr>
          </a:p>
          <a:p>
            <a:pPr marL="0" lvl="0" indent="0" algn="l" rtl="0">
              <a:lnSpc>
                <a:spcPct val="95000"/>
              </a:lnSpc>
              <a:spcBef>
                <a:spcPts val="1200"/>
              </a:spcBef>
              <a:spcAft>
                <a:spcPts val="0"/>
              </a:spcAft>
              <a:buNone/>
            </a:pPr>
            <a:r>
              <a:rPr lang="en-GB" sz="1400">
                <a:solidFill>
                  <a:srgbClr val="1F2328"/>
                </a:solidFill>
                <a:highlight>
                  <a:srgbClr val="FFFFFF"/>
                </a:highlight>
              </a:rPr>
              <a:t>The result is a stream of lists, from which we apply map() to map each list to an integer matching the length of that list.</a:t>
            </a:r>
            <a:endParaRPr sz="1400">
              <a:solidFill>
                <a:srgbClr val="1F2328"/>
              </a:solidFill>
              <a:highlight>
                <a:srgbClr val="FFFFFF"/>
              </a:highlight>
            </a:endParaRPr>
          </a:p>
          <a:p>
            <a:pPr marL="0" lvl="0" indent="0" algn="l" rtl="0">
              <a:lnSpc>
                <a:spcPct val="95000"/>
              </a:lnSpc>
              <a:spcBef>
                <a:spcPts val="1200"/>
              </a:spcBef>
              <a:spcAft>
                <a:spcPts val="0"/>
              </a:spcAft>
              <a:buNone/>
            </a:pPr>
            <a:r>
              <a:rPr lang="en-GB" sz="1400">
                <a:solidFill>
                  <a:srgbClr val="1F2328"/>
                </a:solidFill>
                <a:highlight>
                  <a:srgbClr val="FFFFFF"/>
                </a:highlight>
              </a:rPr>
              <a:t>Finally, we ignore 1 integers using the filter(x &gt;= 2) function. That's it: 3 operations to produce our intended stream.</a:t>
            </a:r>
            <a:endParaRPr sz="1400">
              <a:solidFill>
                <a:srgbClr val="1F2328"/>
              </a:solidFill>
              <a:highlight>
                <a:srgbClr val="FFFFFF"/>
              </a:highlight>
            </a:endParaRPr>
          </a:p>
          <a:p>
            <a:pPr marL="0" lvl="0" indent="0" algn="l" rtl="0">
              <a:lnSpc>
                <a:spcPct val="95000"/>
              </a:lnSpc>
              <a:spcBef>
                <a:spcPts val="1200"/>
              </a:spcBef>
              <a:spcAft>
                <a:spcPts val="0"/>
              </a:spcAft>
              <a:buNone/>
            </a:pPr>
            <a:r>
              <a:rPr lang="en-GB" sz="1400">
                <a:solidFill>
                  <a:srgbClr val="1F2328"/>
                </a:solidFill>
                <a:highlight>
                  <a:srgbClr val="FFFFFF"/>
                </a:highlight>
              </a:rPr>
              <a:t>We can then subscribe ("listen") to it to react</a:t>
            </a:r>
            <a:endParaRPr sz="1400">
              <a:solidFill>
                <a:srgbClr val="1F2328"/>
              </a:solidFill>
              <a:highlight>
                <a:srgbClr val="FFFFFF"/>
              </a:highlight>
            </a:endParaRPr>
          </a:p>
          <a:p>
            <a:pPr marL="457200" lvl="0" indent="0" algn="l" rtl="0">
              <a:lnSpc>
                <a:spcPct val="95000"/>
              </a:lnSpc>
              <a:spcBef>
                <a:spcPts val="1200"/>
              </a:spcBef>
              <a:spcAft>
                <a:spcPts val="0"/>
              </a:spcAft>
              <a:buNone/>
            </a:pPr>
            <a:endParaRPr>
              <a:solidFill>
                <a:srgbClr val="000000"/>
              </a:solidFill>
            </a:endParaRPr>
          </a:p>
          <a:p>
            <a:pPr marL="0" lvl="0" indent="0" algn="l" rtl="0">
              <a:lnSpc>
                <a:spcPct val="95000"/>
              </a:lnSpc>
              <a:spcBef>
                <a:spcPts val="1200"/>
              </a:spcBef>
              <a:spcAft>
                <a:spcPts val="1200"/>
              </a:spcAft>
              <a:buSzPts val="523"/>
              <a:buNone/>
            </a:pPr>
            <a:endParaRPr/>
          </a:p>
        </p:txBody>
      </p:sp>
      <p:pic>
        <p:nvPicPr>
          <p:cNvPr id="137" name="Google Shape;137;p26"/>
          <p:cNvPicPr preferRelativeResize="0"/>
          <p:nvPr/>
        </p:nvPicPr>
        <p:blipFill>
          <a:blip r:embed="rId3">
            <a:alphaModFix/>
          </a:blip>
          <a:stretch>
            <a:fillRect/>
          </a:stretch>
        </p:blipFill>
        <p:spPr>
          <a:xfrm>
            <a:off x="4919675" y="353125"/>
            <a:ext cx="3302474" cy="4637654"/>
          </a:xfrm>
          <a:prstGeom prst="rect">
            <a:avLst/>
          </a:prstGeom>
          <a:noFill/>
          <a:ln>
            <a:noFill/>
          </a:ln>
        </p:spPr>
      </p:pic>
      <p:sp>
        <p:nvSpPr>
          <p:cNvPr id="2" name="TextBox 1">
            <a:extLst>
              <a:ext uri="{FF2B5EF4-FFF2-40B4-BE49-F238E27FC236}">
                <a16:creationId xmlns:a16="http://schemas.microsoft.com/office/drawing/2014/main" id="{F31C375F-3BDB-2F91-3B98-711DD8F7910D}"/>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250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Sync Programming ?</a:t>
            </a:r>
            <a:endParaRPr sz="3577" dirty="0"/>
          </a:p>
        </p:txBody>
      </p:sp>
      <p:sp>
        <p:nvSpPr>
          <p:cNvPr id="193" name="Google Shape;193;p35"/>
          <p:cNvSpPr txBox="1">
            <a:spLocks noGrp="1"/>
          </p:cNvSpPr>
          <p:nvPr>
            <p:ph type="body" idx="1"/>
          </p:nvPr>
        </p:nvSpPr>
        <p:spPr>
          <a:xfrm>
            <a:off x="449480" y="1254848"/>
            <a:ext cx="4278783" cy="2957555"/>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600" dirty="0">
                <a:solidFill>
                  <a:srgbClr val="000000"/>
                </a:solidFill>
              </a:rPr>
              <a:t>Declares a string called </a:t>
            </a:r>
            <a:r>
              <a:rPr lang="en-IN" sz="1600" dirty="0">
                <a:solidFill>
                  <a:srgbClr val="000000"/>
                </a:solidFill>
                <a:latin typeface="Courier New" panose="02070309020205020404" pitchFamily="49" charset="0"/>
                <a:cs typeface="Courier New" panose="02070309020205020404" pitchFamily="49" charset="0"/>
              </a:rPr>
              <a:t>name</a:t>
            </a:r>
          </a:p>
          <a:p>
            <a:pPr marL="342900">
              <a:lnSpc>
                <a:spcPct val="95000"/>
              </a:lnSpc>
              <a:spcBef>
                <a:spcPts val="1200"/>
              </a:spcBef>
              <a:buSzPts val="1100"/>
            </a:pPr>
            <a:r>
              <a:rPr lang="en-IN" sz="1400" dirty="0">
                <a:solidFill>
                  <a:srgbClr val="000000"/>
                </a:solidFill>
              </a:rPr>
              <a:t>Declares another string called </a:t>
            </a:r>
            <a:r>
              <a:rPr lang="en-IN" sz="1400" dirty="0" err="1">
                <a:solidFill>
                  <a:srgbClr val="000000"/>
                </a:solidFill>
                <a:latin typeface="Courier New" panose="02070309020205020404" pitchFamily="49" charset="0"/>
                <a:cs typeface="Courier New" panose="02070309020205020404" pitchFamily="49" charset="0"/>
              </a:rPr>
              <a:t>greeting,</a:t>
            </a:r>
            <a:r>
              <a:rPr lang="en-IN" sz="1400" dirty="0" err="1">
                <a:solidFill>
                  <a:srgbClr val="000000"/>
                </a:solidFill>
              </a:rPr>
              <a:t>which</a:t>
            </a:r>
            <a:r>
              <a:rPr lang="en-IN" sz="1400" dirty="0">
                <a:solidFill>
                  <a:srgbClr val="000000"/>
                </a:solidFill>
              </a:rPr>
              <a:t> uses </a:t>
            </a:r>
            <a:r>
              <a:rPr lang="en-IN" sz="1400" dirty="0">
                <a:solidFill>
                  <a:srgbClr val="000000"/>
                </a:solidFill>
                <a:latin typeface="Courier New" panose="02070309020205020404" pitchFamily="49" charset="0"/>
                <a:cs typeface="Courier New" panose="02070309020205020404" pitchFamily="49" charset="0"/>
              </a:rPr>
              <a:t>name</a:t>
            </a:r>
          </a:p>
          <a:p>
            <a:pPr marL="342900">
              <a:lnSpc>
                <a:spcPct val="95000"/>
              </a:lnSpc>
              <a:spcBef>
                <a:spcPts val="1200"/>
              </a:spcBef>
              <a:buSzPts val="1100"/>
            </a:pPr>
            <a:r>
              <a:rPr lang="en-IN" sz="1600" dirty="0">
                <a:solidFill>
                  <a:srgbClr val="000000"/>
                </a:solidFill>
              </a:rPr>
              <a:t>Outputs the greeting to the JS console</a:t>
            </a:r>
          </a:p>
          <a:p>
            <a:pPr marL="0" indent="0">
              <a:lnSpc>
                <a:spcPct val="95000"/>
              </a:lnSpc>
              <a:spcBef>
                <a:spcPts val="1200"/>
              </a:spcBef>
              <a:buSzPts val="1100"/>
              <a:buNone/>
            </a:pPr>
            <a:r>
              <a:rPr lang="en-IN" sz="1600" dirty="0">
                <a:solidFill>
                  <a:srgbClr val="FF0000"/>
                </a:solidFill>
              </a:rPr>
              <a:t>Browser effectively steps thru the program one line at a time. This makes the sync program</a:t>
            </a:r>
          </a:p>
          <a:p>
            <a:pPr marL="0" indent="0">
              <a:lnSpc>
                <a:spcPct val="95000"/>
              </a:lnSpc>
              <a:spcBef>
                <a:spcPts val="1200"/>
              </a:spcBef>
              <a:buSzPts val="1100"/>
              <a:buNone/>
            </a:pPr>
            <a:endParaRPr lang="en-IN" sz="1600" dirty="0">
              <a:solidFill>
                <a:srgbClr val="FF0000"/>
              </a:solidFill>
            </a:endParaRPr>
          </a:p>
          <a:p>
            <a:pPr marL="0" indent="0">
              <a:lnSpc>
                <a:spcPct val="95000"/>
              </a:lnSpc>
              <a:spcBef>
                <a:spcPts val="1200"/>
              </a:spcBef>
              <a:buSzPts val="1100"/>
              <a:buNone/>
            </a:pPr>
            <a:r>
              <a:rPr lang="en-IN" sz="1600" b="1" dirty="0">
                <a:solidFill>
                  <a:srgbClr val="000000"/>
                </a:solidFill>
              </a:rPr>
              <a:t>         </a:t>
            </a:r>
            <a:r>
              <a:rPr lang="en-IN" sz="1600" b="1" dirty="0">
                <a:solidFill>
                  <a:srgbClr val="FF0000"/>
                </a:solidFill>
              </a:rPr>
              <a:t>sync programming is blocking</a:t>
            </a:r>
          </a:p>
          <a:p>
            <a:pPr marL="0" indent="0">
              <a:lnSpc>
                <a:spcPct val="95000"/>
              </a:lnSpc>
              <a:spcBef>
                <a:spcPts val="1200"/>
              </a:spcBef>
              <a:buSzPts val="1100"/>
              <a:buNone/>
            </a:pPr>
            <a:endParaRPr lang="en-IN" sz="1600" dirty="0">
              <a:solidFill>
                <a:srgbClr val="FF0000"/>
              </a:solidFill>
            </a:endParaRPr>
          </a:p>
          <a:p>
            <a:pPr marL="0" indent="0">
              <a:lnSpc>
                <a:spcPct val="95000"/>
              </a:lnSpc>
              <a:spcBef>
                <a:spcPts val="1200"/>
              </a:spcBef>
              <a:buSzPts val="1100"/>
              <a:buNone/>
            </a:pPr>
            <a:endParaRPr sz="1200" dirty="0">
              <a:solidFill>
                <a:srgbClr val="FF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Google Shape;193;p35">
            <a:extLst>
              <a:ext uri="{FF2B5EF4-FFF2-40B4-BE49-F238E27FC236}">
                <a16:creationId xmlns:a16="http://schemas.microsoft.com/office/drawing/2014/main" id="{F495B500-B14A-858C-F0BA-07560235E62A}"/>
              </a:ext>
            </a:extLst>
          </p:cNvPr>
          <p:cNvSpPr txBox="1">
            <a:spLocks/>
          </p:cNvSpPr>
          <p:nvPr/>
        </p:nvSpPr>
        <p:spPr>
          <a:xfrm>
            <a:off x="4629846" y="1204697"/>
            <a:ext cx="4278783" cy="2268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95000"/>
              </a:lnSpc>
              <a:spcBef>
                <a:spcPts val="1200"/>
              </a:spcBef>
              <a:buSzPts val="1100"/>
              <a:buNone/>
            </a:pPr>
            <a:r>
              <a:rPr lang="en-US" sz="1600" dirty="0">
                <a:solidFill>
                  <a:srgbClr val="0070C0"/>
                </a:solidFill>
                <a:latin typeface="Courier New" panose="02070309020205020404" pitchFamily="49" charset="0"/>
                <a:cs typeface="Courier New" panose="02070309020205020404" pitchFamily="49" charset="0"/>
              </a:rPr>
              <a:t>const name = “</a:t>
            </a:r>
            <a:r>
              <a:rPr lang="en-US" sz="1600" dirty="0" err="1">
                <a:solidFill>
                  <a:srgbClr val="0070C0"/>
                </a:solidFill>
                <a:latin typeface="Courier New" panose="02070309020205020404" pitchFamily="49" charset="0"/>
                <a:cs typeface="Courier New" panose="02070309020205020404" pitchFamily="49" charset="0"/>
              </a:rPr>
              <a:t>Shubh</a:t>
            </a:r>
            <a:r>
              <a:rPr lang="en-US" sz="1600" dirty="0">
                <a:solidFill>
                  <a:srgbClr val="0070C0"/>
                </a:solidFill>
                <a:latin typeface="Courier New" panose="02070309020205020404" pitchFamily="49" charset="0"/>
                <a:cs typeface="Courier New" panose="02070309020205020404" pitchFamily="49" charset="0"/>
              </a:rPr>
              <a:t>”;</a:t>
            </a:r>
          </a:p>
          <a:p>
            <a:pPr marL="0" indent="0">
              <a:lnSpc>
                <a:spcPct val="95000"/>
              </a:lnSpc>
              <a:spcBef>
                <a:spcPts val="1200"/>
              </a:spcBef>
              <a:buClr>
                <a:schemeClr val="dk1"/>
              </a:buClr>
              <a:buSzPts val="1100"/>
              <a:buFont typeface="Arial"/>
              <a:buNone/>
            </a:pPr>
            <a:r>
              <a:rPr lang="en-US" sz="1600" dirty="0">
                <a:solidFill>
                  <a:srgbClr val="0070C0"/>
                </a:solidFill>
                <a:latin typeface="Courier New" panose="02070309020205020404" pitchFamily="49" charset="0"/>
                <a:cs typeface="Courier New" panose="02070309020205020404" pitchFamily="49" charset="0"/>
              </a:rPr>
              <a:t>const greeting = ‘Hello, my name is $(name)’;  </a:t>
            </a:r>
          </a:p>
          <a:p>
            <a:pPr marL="0" indent="0">
              <a:lnSpc>
                <a:spcPct val="95000"/>
              </a:lnSpc>
              <a:spcBef>
                <a:spcPts val="1200"/>
              </a:spcBef>
              <a:buClr>
                <a:schemeClr val="dk1"/>
              </a:buClr>
              <a:buSzPts val="1100"/>
              <a:buFont typeface="Arial"/>
              <a:buNone/>
            </a:pPr>
            <a:r>
              <a:rPr lang="en-US" sz="1600" dirty="0">
                <a:solidFill>
                  <a:srgbClr val="0070C0"/>
                </a:solidFill>
                <a:latin typeface="Courier New" panose="02070309020205020404" pitchFamily="49" charset="0"/>
                <a:cs typeface="Courier New" panose="02070309020205020404" pitchFamily="49" charset="0"/>
              </a:rPr>
              <a:t>console.log(greeting);</a:t>
            </a:r>
          </a:p>
          <a:p>
            <a:pPr marL="0" indent="0">
              <a:lnSpc>
                <a:spcPct val="95000"/>
              </a:lnSpc>
              <a:spcBef>
                <a:spcPts val="1200"/>
              </a:spcBef>
              <a:buClr>
                <a:schemeClr val="dk1"/>
              </a:buClr>
              <a:buSzPts val="1100"/>
              <a:buFont typeface="Arial"/>
              <a:buNone/>
            </a:pPr>
            <a:r>
              <a:rPr lang="en-US" sz="1600" dirty="0">
                <a:solidFill>
                  <a:srgbClr val="0070C0"/>
                </a:solidFill>
                <a:latin typeface="Courier New" panose="02070309020205020404" pitchFamily="49" charset="0"/>
                <a:cs typeface="Courier New" panose="02070309020205020404" pitchFamily="49" charset="0"/>
              </a:rPr>
              <a:t>//”Hello my name is </a:t>
            </a:r>
            <a:r>
              <a:rPr lang="en-US" sz="1600" dirty="0" err="1">
                <a:solidFill>
                  <a:srgbClr val="0070C0"/>
                </a:solidFill>
                <a:latin typeface="Courier New" panose="02070309020205020404" pitchFamily="49" charset="0"/>
                <a:cs typeface="Courier New" panose="02070309020205020404" pitchFamily="49" charset="0"/>
              </a:rPr>
              <a:t>Shubh</a:t>
            </a:r>
            <a:r>
              <a:rPr lang="en-US" sz="1600" dirty="0">
                <a:solidFill>
                  <a:srgbClr val="0070C0"/>
                </a:solidFill>
                <a:latin typeface="Courier New" panose="02070309020205020404" pitchFamily="49" charset="0"/>
                <a:cs typeface="Courier New" panose="02070309020205020404" pitchFamily="49" charset="0"/>
              </a:rPr>
              <a:t>!”</a:t>
            </a:r>
          </a:p>
          <a:p>
            <a:pPr marL="0" indent="0">
              <a:lnSpc>
                <a:spcPct val="95000"/>
              </a:lnSpc>
              <a:spcBef>
                <a:spcPts val="1200"/>
              </a:spcBef>
              <a:buClr>
                <a:schemeClr val="dk1"/>
              </a:buClr>
              <a:buSzPts val="1100"/>
              <a:buFont typeface="Arial"/>
              <a:buNone/>
            </a:pPr>
            <a:endParaRPr lang="en-US" sz="1954" dirty="0">
              <a:solidFill>
                <a:srgbClr val="000000"/>
              </a:solidFill>
            </a:endParaRPr>
          </a:p>
          <a:p>
            <a:pPr marL="0" indent="0">
              <a:lnSpc>
                <a:spcPct val="95000"/>
              </a:lnSpc>
              <a:spcBef>
                <a:spcPts val="1200"/>
              </a:spcBef>
              <a:buSzPts val="523"/>
              <a:buFont typeface="Arial"/>
              <a:buNone/>
            </a:pPr>
            <a:endParaRPr lang="en-US" sz="1954" dirty="0">
              <a:solidFill>
                <a:srgbClr val="000000"/>
              </a:solidFill>
            </a:endParaRPr>
          </a:p>
          <a:p>
            <a:pPr marL="0" indent="0">
              <a:lnSpc>
                <a:spcPct val="95000"/>
              </a:lnSpc>
              <a:spcBef>
                <a:spcPts val="1200"/>
              </a:spcBef>
              <a:spcAft>
                <a:spcPts val="1200"/>
              </a:spcAft>
              <a:buSzPts val="523"/>
              <a:buFont typeface="Arial"/>
              <a:buNone/>
            </a:pPr>
            <a:r>
              <a:rPr lang="en-US" sz="855" dirty="0"/>
              <a:t>	</a:t>
            </a:r>
          </a:p>
        </p:txBody>
      </p:sp>
      <p:sp>
        <p:nvSpPr>
          <p:cNvPr id="3" name="TextBox 2">
            <a:extLst>
              <a:ext uri="{FF2B5EF4-FFF2-40B4-BE49-F238E27FC236}">
                <a16:creationId xmlns:a16="http://schemas.microsoft.com/office/drawing/2014/main" id="{230B5FDD-35B8-836F-0ED0-D63EA1254383}"/>
              </a:ext>
            </a:extLst>
          </p:cNvPr>
          <p:cNvSpPr txBox="1"/>
          <p:nvPr/>
        </p:nvSpPr>
        <p:spPr>
          <a:xfrm>
            <a:off x="311700" y="4710048"/>
            <a:ext cx="284052" cy="307777"/>
          </a:xfrm>
          <a:prstGeom prst="rect">
            <a:avLst/>
          </a:prstGeom>
          <a:noFill/>
        </p:spPr>
        <p:txBody>
          <a:bodyPr wrap="none" rtlCol="0">
            <a:spAutoFit/>
          </a:bodyPr>
          <a:lstStyle/>
          <a:p>
            <a:fld id="{7765A0F6-EA1C-48BB-B7A0-A9FC86CF33E7}" type="slidenum">
              <a:rPr lang="en-IN" smtClean="0"/>
              <a:t>15</a:t>
            </a:fld>
            <a:endParaRPr lang="en-IN" dirty="0"/>
          </a:p>
        </p:txBody>
      </p:sp>
    </p:spTree>
    <p:extLst>
      <p:ext uri="{BB962C8B-B14F-4D97-AF65-F5344CB8AC3E}">
        <p14:creationId xmlns:p14="http://schemas.microsoft.com/office/powerpoint/2010/main" val="95328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Async Programming ?</a:t>
            </a:r>
            <a:endParaRPr sz="3577" dirty="0"/>
          </a:p>
        </p:txBody>
      </p:sp>
      <p:sp>
        <p:nvSpPr>
          <p:cNvPr id="193" name="Google Shape;193;p35"/>
          <p:cNvSpPr txBox="1">
            <a:spLocks noGrp="1"/>
          </p:cNvSpPr>
          <p:nvPr>
            <p:ph type="body" idx="1"/>
          </p:nvPr>
        </p:nvSpPr>
        <p:spPr>
          <a:xfrm>
            <a:off x="698331" y="1254849"/>
            <a:ext cx="7387550" cy="2942144"/>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954" dirty="0">
                <a:solidFill>
                  <a:srgbClr val="000000"/>
                </a:solidFill>
              </a:rPr>
              <a:t>Async programming is a technique that enables your program to start a potentially long running task and still be able to be responsive to other events while that task runs, rather than having to wait until that has finished</a:t>
            </a:r>
          </a:p>
          <a:p>
            <a:pPr marL="800100" lvl="1">
              <a:lnSpc>
                <a:spcPct val="95000"/>
              </a:lnSpc>
              <a:spcBef>
                <a:spcPts val="1200"/>
              </a:spcBef>
              <a:buSzPts val="1100"/>
            </a:pPr>
            <a:r>
              <a:rPr lang="en-IN" sz="1554" dirty="0">
                <a:solidFill>
                  <a:srgbClr val="000000"/>
                </a:solidFill>
              </a:rPr>
              <a:t>Example : making HTTP requests using fetch()</a:t>
            </a:r>
          </a:p>
          <a:p>
            <a:pPr marL="800100" lvl="1">
              <a:lnSpc>
                <a:spcPct val="95000"/>
              </a:lnSpc>
              <a:spcBef>
                <a:spcPts val="1200"/>
              </a:spcBef>
              <a:buSzPts val="1100"/>
            </a:pPr>
            <a:endParaRPr lang="en-IN" sz="1554" dirty="0">
              <a:solidFill>
                <a:srgbClr val="000000"/>
              </a:solidFill>
            </a:endParaRPr>
          </a:p>
          <a:p>
            <a:pPr marL="0" indent="0">
              <a:lnSpc>
                <a:spcPct val="95000"/>
              </a:lnSpc>
              <a:spcBef>
                <a:spcPts val="1200"/>
              </a:spcBef>
              <a:buSzPts val="1100"/>
              <a:buNone/>
            </a:pPr>
            <a:r>
              <a:rPr lang="en-IN" sz="1954" b="1" dirty="0">
                <a:solidFill>
                  <a:srgbClr val="00B050"/>
                </a:solidFill>
              </a:rPr>
              <a:t>	         Async programming is non-blocking</a:t>
            </a:r>
            <a:endParaRPr sz="1954" b="1" dirty="0">
              <a:solidFill>
                <a:srgbClr val="00B05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73470D66-5806-8A9C-E5F4-2DFCA9EAC23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16</a:t>
            </a:fld>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B5BE4F3-4EE2-3240-4B3E-B8E7D84B3AF7}"/>
                  </a:ext>
                </a:extLst>
              </p14:cNvPr>
              <p14:cNvContentPartPr/>
              <p14:nvPr/>
            </p14:nvContentPartPr>
            <p14:xfrm>
              <a:off x="-279991" y="-129615"/>
              <a:ext cx="255240" cy="38880"/>
            </p14:xfrm>
          </p:contentPart>
        </mc:Choice>
        <mc:Fallback xmlns="">
          <p:pic>
            <p:nvPicPr>
              <p:cNvPr id="3" name="Ink 2">
                <a:extLst>
                  <a:ext uri="{FF2B5EF4-FFF2-40B4-BE49-F238E27FC236}">
                    <a16:creationId xmlns:a16="http://schemas.microsoft.com/office/drawing/2014/main" id="{AB5BE4F3-4EE2-3240-4B3E-B8E7D84B3AF7}"/>
                  </a:ext>
                </a:extLst>
              </p:cNvPr>
              <p:cNvPicPr/>
              <p:nvPr/>
            </p:nvPicPr>
            <p:blipFill>
              <a:blip r:embed="rId4"/>
              <a:stretch>
                <a:fillRect/>
              </a:stretch>
            </p:blipFill>
            <p:spPr>
              <a:xfrm>
                <a:off x="-315991" y="-165255"/>
                <a:ext cx="326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01A1E4-950F-7E07-129A-06D22C4FB43A}"/>
                  </a:ext>
                </a:extLst>
              </p14:cNvPr>
              <p14:cNvContentPartPr/>
              <p14:nvPr/>
            </p14:nvContentPartPr>
            <p14:xfrm>
              <a:off x="1280193" y="4182658"/>
              <a:ext cx="655200" cy="668880"/>
            </p14:xfrm>
          </p:contentPart>
        </mc:Choice>
        <mc:Fallback xmlns="">
          <p:pic>
            <p:nvPicPr>
              <p:cNvPr id="4" name="Ink 3">
                <a:extLst>
                  <a:ext uri="{FF2B5EF4-FFF2-40B4-BE49-F238E27FC236}">
                    <a16:creationId xmlns:a16="http://schemas.microsoft.com/office/drawing/2014/main" id="{E801A1E4-950F-7E07-129A-06D22C4FB43A}"/>
                  </a:ext>
                </a:extLst>
              </p:cNvPr>
              <p:cNvPicPr/>
              <p:nvPr/>
            </p:nvPicPr>
            <p:blipFill>
              <a:blip r:embed="rId6"/>
              <a:stretch>
                <a:fillRect/>
              </a:stretch>
            </p:blipFill>
            <p:spPr>
              <a:xfrm>
                <a:off x="1244193" y="4146658"/>
                <a:ext cx="7268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BC7010E1-1DD0-2EB3-C4D3-F3DBC035837C}"/>
                  </a:ext>
                </a:extLst>
              </p14:cNvPr>
              <p14:cNvContentPartPr/>
              <p14:nvPr/>
            </p14:nvContentPartPr>
            <p14:xfrm>
              <a:off x="1958433" y="4376338"/>
              <a:ext cx="1221480" cy="43560"/>
            </p14:xfrm>
          </p:contentPart>
        </mc:Choice>
        <mc:Fallback xmlns="">
          <p:pic>
            <p:nvPicPr>
              <p:cNvPr id="14" name="Ink 13">
                <a:extLst>
                  <a:ext uri="{FF2B5EF4-FFF2-40B4-BE49-F238E27FC236}">
                    <a16:creationId xmlns:a16="http://schemas.microsoft.com/office/drawing/2014/main" id="{BC7010E1-1DD0-2EB3-C4D3-F3DBC035837C}"/>
                  </a:ext>
                </a:extLst>
              </p:cNvPr>
              <p:cNvPicPr/>
              <p:nvPr/>
            </p:nvPicPr>
            <p:blipFill>
              <a:blip r:embed="rId8"/>
              <a:stretch>
                <a:fillRect/>
              </a:stretch>
            </p:blipFill>
            <p:spPr>
              <a:xfrm>
                <a:off x="1922433" y="4340338"/>
                <a:ext cx="1293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7F684D0-E309-5320-CB09-24524969D5E5}"/>
                  </a:ext>
                </a:extLst>
              </p14:cNvPr>
              <p14:cNvContentPartPr/>
              <p14:nvPr/>
            </p14:nvContentPartPr>
            <p14:xfrm>
              <a:off x="3053193" y="4329538"/>
              <a:ext cx="166320" cy="150840"/>
            </p14:xfrm>
          </p:contentPart>
        </mc:Choice>
        <mc:Fallback xmlns="">
          <p:pic>
            <p:nvPicPr>
              <p:cNvPr id="15" name="Ink 14">
                <a:extLst>
                  <a:ext uri="{FF2B5EF4-FFF2-40B4-BE49-F238E27FC236}">
                    <a16:creationId xmlns:a16="http://schemas.microsoft.com/office/drawing/2014/main" id="{A7F684D0-E309-5320-CB09-24524969D5E5}"/>
                  </a:ext>
                </a:extLst>
              </p:cNvPr>
              <p:cNvPicPr/>
              <p:nvPr/>
            </p:nvPicPr>
            <p:blipFill>
              <a:blip r:embed="rId10"/>
              <a:stretch>
                <a:fillRect/>
              </a:stretch>
            </p:blipFill>
            <p:spPr>
              <a:xfrm>
                <a:off x="3017553" y="4293538"/>
                <a:ext cx="2379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ED6E8DA-E88D-5DFA-64AF-532EBB3C585C}"/>
                  </a:ext>
                </a:extLst>
              </p14:cNvPr>
              <p14:cNvContentPartPr/>
              <p14:nvPr/>
            </p14:nvContentPartPr>
            <p14:xfrm>
              <a:off x="3578793" y="4220098"/>
              <a:ext cx="411120" cy="422280"/>
            </p14:xfrm>
          </p:contentPart>
        </mc:Choice>
        <mc:Fallback xmlns="">
          <p:pic>
            <p:nvPicPr>
              <p:cNvPr id="17" name="Ink 16">
                <a:extLst>
                  <a:ext uri="{FF2B5EF4-FFF2-40B4-BE49-F238E27FC236}">
                    <a16:creationId xmlns:a16="http://schemas.microsoft.com/office/drawing/2014/main" id="{7ED6E8DA-E88D-5DFA-64AF-532EBB3C585C}"/>
                  </a:ext>
                </a:extLst>
              </p:cNvPr>
              <p:cNvPicPr/>
              <p:nvPr/>
            </p:nvPicPr>
            <p:blipFill>
              <a:blip r:embed="rId12"/>
              <a:stretch>
                <a:fillRect/>
              </a:stretch>
            </p:blipFill>
            <p:spPr>
              <a:xfrm>
                <a:off x="3543153" y="4184098"/>
                <a:ext cx="482760" cy="493920"/>
              </a:xfrm>
              <a:prstGeom prst="rect">
                <a:avLst/>
              </a:prstGeom>
            </p:spPr>
          </p:pic>
        </mc:Fallback>
      </mc:AlternateContent>
      <p:grpSp>
        <p:nvGrpSpPr>
          <p:cNvPr id="20" name="Group 19">
            <a:extLst>
              <a:ext uri="{FF2B5EF4-FFF2-40B4-BE49-F238E27FC236}">
                <a16:creationId xmlns:a16="http://schemas.microsoft.com/office/drawing/2014/main" id="{ADE82486-9590-FDFA-540A-3D6ADCCF5990}"/>
              </a:ext>
            </a:extLst>
          </p:cNvPr>
          <p:cNvGrpSpPr/>
          <p:nvPr/>
        </p:nvGrpSpPr>
        <p:grpSpPr>
          <a:xfrm>
            <a:off x="1386393" y="4318018"/>
            <a:ext cx="550440" cy="394200"/>
            <a:chOff x="1386393" y="4318018"/>
            <a:chExt cx="550440" cy="394200"/>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BCC9A4FF-DD09-8F3E-7C74-649BBA67BDED}"/>
                    </a:ext>
                  </a:extLst>
                </p14:cNvPr>
                <p14:cNvContentPartPr/>
                <p14:nvPr/>
              </p14:nvContentPartPr>
              <p14:xfrm>
                <a:off x="1414833" y="4588018"/>
                <a:ext cx="131760" cy="23400"/>
              </p14:xfrm>
            </p:contentPart>
          </mc:Choice>
          <mc:Fallback xmlns="">
            <p:pic>
              <p:nvPicPr>
                <p:cNvPr id="7" name="Ink 6">
                  <a:extLst>
                    <a:ext uri="{FF2B5EF4-FFF2-40B4-BE49-F238E27FC236}">
                      <a16:creationId xmlns:a16="http://schemas.microsoft.com/office/drawing/2014/main" id="{BCC9A4FF-DD09-8F3E-7C74-649BBA67BDED}"/>
                    </a:ext>
                  </a:extLst>
                </p:cNvPr>
                <p:cNvPicPr/>
                <p:nvPr/>
              </p:nvPicPr>
              <p:blipFill>
                <a:blip r:embed="rId14"/>
                <a:stretch>
                  <a:fillRect/>
                </a:stretch>
              </p:blipFill>
              <p:spPr>
                <a:xfrm>
                  <a:off x="1379193" y="4552378"/>
                  <a:ext cx="203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47D1DEC-B4DA-563C-4175-EF4D617128BB}"/>
                    </a:ext>
                  </a:extLst>
                </p14:cNvPr>
                <p14:cNvContentPartPr/>
                <p14:nvPr/>
              </p14:nvContentPartPr>
              <p14:xfrm>
                <a:off x="1427073" y="4696738"/>
                <a:ext cx="159480" cy="15480"/>
              </p14:xfrm>
            </p:contentPart>
          </mc:Choice>
          <mc:Fallback xmlns="">
            <p:pic>
              <p:nvPicPr>
                <p:cNvPr id="9" name="Ink 8">
                  <a:extLst>
                    <a:ext uri="{FF2B5EF4-FFF2-40B4-BE49-F238E27FC236}">
                      <a16:creationId xmlns:a16="http://schemas.microsoft.com/office/drawing/2014/main" id="{747D1DEC-B4DA-563C-4175-EF4D617128BB}"/>
                    </a:ext>
                  </a:extLst>
                </p:cNvPr>
                <p:cNvPicPr/>
                <p:nvPr/>
              </p:nvPicPr>
              <p:blipFill>
                <a:blip r:embed="rId16"/>
                <a:stretch>
                  <a:fillRect/>
                </a:stretch>
              </p:blipFill>
              <p:spPr>
                <a:xfrm>
                  <a:off x="1391433" y="4660738"/>
                  <a:ext cx="231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A1D3B08D-7B6D-6F78-0BAE-28CBC2281CB4}"/>
                    </a:ext>
                  </a:extLst>
                </p14:cNvPr>
                <p14:cNvContentPartPr/>
                <p14:nvPr/>
              </p14:nvContentPartPr>
              <p14:xfrm>
                <a:off x="1386393" y="4330258"/>
                <a:ext cx="175680" cy="18000"/>
              </p14:xfrm>
            </p:contentPart>
          </mc:Choice>
          <mc:Fallback xmlns="">
            <p:pic>
              <p:nvPicPr>
                <p:cNvPr id="5" name="Ink 4">
                  <a:extLst>
                    <a:ext uri="{FF2B5EF4-FFF2-40B4-BE49-F238E27FC236}">
                      <a16:creationId xmlns:a16="http://schemas.microsoft.com/office/drawing/2014/main" id="{A1D3B08D-7B6D-6F78-0BAE-28CBC2281CB4}"/>
                    </a:ext>
                  </a:extLst>
                </p:cNvPr>
                <p:cNvPicPr/>
                <p:nvPr/>
              </p:nvPicPr>
              <p:blipFill>
                <a:blip r:embed="rId18"/>
                <a:stretch>
                  <a:fillRect/>
                </a:stretch>
              </p:blipFill>
              <p:spPr>
                <a:xfrm>
                  <a:off x="1350393" y="4294258"/>
                  <a:ext cx="2473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Ink 5">
                  <a:extLst>
                    <a:ext uri="{FF2B5EF4-FFF2-40B4-BE49-F238E27FC236}">
                      <a16:creationId xmlns:a16="http://schemas.microsoft.com/office/drawing/2014/main" id="{7114233E-F784-1564-C626-8FCAF38D59BC}"/>
                    </a:ext>
                  </a:extLst>
                </p14:cNvPr>
                <p14:cNvContentPartPr/>
                <p14:nvPr/>
              </p14:nvContentPartPr>
              <p14:xfrm>
                <a:off x="1406913" y="4453378"/>
                <a:ext cx="154440" cy="14760"/>
              </p14:xfrm>
            </p:contentPart>
          </mc:Choice>
          <mc:Fallback xmlns="">
            <p:pic>
              <p:nvPicPr>
                <p:cNvPr id="6" name="Ink 5">
                  <a:extLst>
                    <a:ext uri="{FF2B5EF4-FFF2-40B4-BE49-F238E27FC236}">
                      <a16:creationId xmlns:a16="http://schemas.microsoft.com/office/drawing/2014/main" id="{7114233E-F784-1564-C626-8FCAF38D59BC}"/>
                    </a:ext>
                  </a:extLst>
                </p:cNvPr>
                <p:cNvPicPr/>
                <p:nvPr/>
              </p:nvPicPr>
              <p:blipFill>
                <a:blip r:embed="rId20"/>
                <a:stretch>
                  <a:fillRect/>
                </a:stretch>
              </p:blipFill>
              <p:spPr>
                <a:xfrm>
                  <a:off x="1371273" y="4417378"/>
                  <a:ext cx="2260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F4829BAD-F84D-F6EA-BC8C-450BBD57B0D8}"/>
                    </a:ext>
                  </a:extLst>
                </p14:cNvPr>
                <p14:cNvContentPartPr/>
                <p14:nvPr/>
              </p14:nvContentPartPr>
              <p14:xfrm>
                <a:off x="1645953" y="4318018"/>
                <a:ext cx="84240" cy="100800"/>
              </p14:xfrm>
            </p:contentPart>
          </mc:Choice>
          <mc:Fallback xmlns="">
            <p:pic>
              <p:nvPicPr>
                <p:cNvPr id="11" name="Ink 10">
                  <a:extLst>
                    <a:ext uri="{FF2B5EF4-FFF2-40B4-BE49-F238E27FC236}">
                      <a16:creationId xmlns:a16="http://schemas.microsoft.com/office/drawing/2014/main" id="{F4829BAD-F84D-F6EA-BC8C-450BBD57B0D8}"/>
                    </a:ext>
                  </a:extLst>
                </p:cNvPr>
                <p:cNvPicPr/>
                <p:nvPr/>
              </p:nvPicPr>
              <p:blipFill>
                <a:blip r:embed="rId22"/>
                <a:stretch>
                  <a:fillRect/>
                </a:stretch>
              </p:blipFill>
              <p:spPr>
                <a:xfrm>
                  <a:off x="1610313" y="4282018"/>
                  <a:ext cx="155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C9D3F9AF-3754-30CE-1747-B34A63427A01}"/>
                    </a:ext>
                  </a:extLst>
                </p14:cNvPr>
                <p14:cNvContentPartPr/>
                <p14:nvPr/>
              </p14:nvContentPartPr>
              <p14:xfrm>
                <a:off x="1933233" y="4418458"/>
                <a:ext cx="3600" cy="1440"/>
              </p14:xfrm>
            </p:contentPart>
          </mc:Choice>
          <mc:Fallback xmlns="">
            <p:pic>
              <p:nvPicPr>
                <p:cNvPr id="13" name="Ink 12">
                  <a:extLst>
                    <a:ext uri="{FF2B5EF4-FFF2-40B4-BE49-F238E27FC236}">
                      <a16:creationId xmlns:a16="http://schemas.microsoft.com/office/drawing/2014/main" id="{C9D3F9AF-3754-30CE-1747-B34A63427A01}"/>
                    </a:ext>
                  </a:extLst>
                </p:cNvPr>
                <p:cNvPicPr/>
                <p:nvPr/>
              </p:nvPicPr>
              <p:blipFill>
                <a:blip r:embed="rId24"/>
                <a:stretch>
                  <a:fillRect/>
                </a:stretch>
              </p:blipFill>
              <p:spPr>
                <a:xfrm>
                  <a:off x="1897233" y="4382458"/>
                  <a:ext cx="75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8B769D6F-A46B-7803-3128-217E7840B9DF}"/>
                    </a:ext>
                  </a:extLst>
                </p14:cNvPr>
                <p14:cNvContentPartPr/>
                <p14:nvPr/>
              </p14:nvContentPartPr>
              <p14:xfrm>
                <a:off x="1609593" y="4444738"/>
                <a:ext cx="48600" cy="51480"/>
              </p14:xfrm>
            </p:contentPart>
          </mc:Choice>
          <mc:Fallback xmlns="">
            <p:pic>
              <p:nvPicPr>
                <p:cNvPr id="18" name="Ink 17">
                  <a:extLst>
                    <a:ext uri="{FF2B5EF4-FFF2-40B4-BE49-F238E27FC236}">
                      <a16:creationId xmlns:a16="http://schemas.microsoft.com/office/drawing/2014/main" id="{8B769D6F-A46B-7803-3128-217E7840B9DF}"/>
                    </a:ext>
                  </a:extLst>
                </p:cNvPr>
                <p:cNvPicPr/>
                <p:nvPr/>
              </p:nvPicPr>
              <p:blipFill>
                <a:blip r:embed="rId26"/>
                <a:stretch>
                  <a:fillRect/>
                </a:stretch>
              </p:blipFill>
              <p:spPr>
                <a:xfrm>
                  <a:off x="1573593" y="4408738"/>
                  <a:ext cx="120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96DAA1E8-326F-4C3F-560D-E41760B456C8}"/>
                    </a:ext>
                  </a:extLst>
                </p14:cNvPr>
                <p14:cNvContentPartPr/>
                <p14:nvPr/>
              </p14:nvContentPartPr>
              <p14:xfrm>
                <a:off x="1629033" y="4573978"/>
                <a:ext cx="44280" cy="36360"/>
              </p14:xfrm>
            </p:contentPart>
          </mc:Choice>
          <mc:Fallback xmlns="">
            <p:pic>
              <p:nvPicPr>
                <p:cNvPr id="19" name="Ink 18">
                  <a:extLst>
                    <a:ext uri="{FF2B5EF4-FFF2-40B4-BE49-F238E27FC236}">
                      <a16:creationId xmlns:a16="http://schemas.microsoft.com/office/drawing/2014/main" id="{96DAA1E8-326F-4C3F-560D-E41760B456C8}"/>
                    </a:ext>
                  </a:extLst>
                </p:cNvPr>
                <p:cNvPicPr/>
                <p:nvPr/>
              </p:nvPicPr>
              <p:blipFill>
                <a:blip r:embed="rId28"/>
                <a:stretch>
                  <a:fillRect/>
                </a:stretch>
              </p:blipFill>
              <p:spPr>
                <a:xfrm>
                  <a:off x="1593033" y="4538338"/>
                  <a:ext cx="115920" cy="108000"/>
                </a:xfrm>
                <a:prstGeom prst="rect">
                  <a:avLst/>
                </a:prstGeom>
              </p:spPr>
            </p:pic>
          </mc:Fallback>
        </mc:AlternateContent>
      </p:grpSp>
    </p:spTree>
    <p:extLst>
      <p:ext uri="{BB962C8B-B14F-4D97-AF65-F5344CB8AC3E}">
        <p14:creationId xmlns:p14="http://schemas.microsoft.com/office/powerpoint/2010/main" val="198856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a:solidFill>
                  <a:schemeClr val="dk2"/>
                </a:solidFill>
              </a:rPr>
              <a:t>Asynchronous Programming </a:t>
            </a:r>
            <a:endParaRPr sz="3577"/>
          </a:p>
        </p:txBody>
      </p:sp>
      <p:sp>
        <p:nvSpPr>
          <p:cNvPr id="103" name="Google Shape;103;p21"/>
          <p:cNvSpPr txBox="1">
            <a:spLocks noGrp="1"/>
          </p:cNvSpPr>
          <p:nvPr>
            <p:ph type="body" idx="1"/>
          </p:nvPr>
        </p:nvSpPr>
        <p:spPr>
          <a:xfrm>
            <a:off x="449812" y="1287975"/>
            <a:ext cx="7775026" cy="3007800"/>
          </a:xfrm>
          <a:prstGeom prst="rect">
            <a:avLst/>
          </a:prstGeom>
        </p:spPr>
        <p:txBody>
          <a:bodyPr spcFirstLastPara="1" wrap="square" lIns="91425" tIns="91425" rIns="91425" bIns="91425" anchor="t" anchorCtr="0">
            <a:noAutofit/>
          </a:bodyPr>
          <a:lstStyle/>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To display useful data to your user on their screen, you first need to have that data in your application.</a:t>
            </a:r>
          </a:p>
          <a:p>
            <a:pPr marL="457200" lvl="0" indent="-340042" algn="l" rtl="0">
              <a:lnSpc>
                <a:spcPct val="95000"/>
              </a:lnSpc>
              <a:spcBef>
                <a:spcPts val="0"/>
              </a:spcBef>
              <a:spcAft>
                <a:spcPts val="0"/>
              </a:spcAft>
              <a:buClr>
                <a:srgbClr val="000000"/>
              </a:buClr>
              <a:buSzPts val="1755"/>
              <a:buChar char="●"/>
            </a:pPr>
            <a:endParaRPr sz="1754" dirty="0">
              <a:solidFill>
                <a:srgbClr val="000000"/>
              </a:solidFill>
            </a:endParaRPr>
          </a:p>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If you need data that your application doesn’t have hard-coded into it, then you’ll have to get that data from somewhere, usually a server on the internet somewhere.</a:t>
            </a:r>
          </a:p>
          <a:p>
            <a:pPr marL="457200" lvl="0" indent="-340042" algn="l" rtl="0">
              <a:lnSpc>
                <a:spcPct val="95000"/>
              </a:lnSpc>
              <a:spcBef>
                <a:spcPts val="0"/>
              </a:spcBef>
              <a:spcAft>
                <a:spcPts val="0"/>
              </a:spcAft>
              <a:buClr>
                <a:srgbClr val="000000"/>
              </a:buClr>
              <a:buSzPts val="1755"/>
              <a:buChar char="●"/>
            </a:pPr>
            <a:endParaRPr sz="1754" dirty="0">
              <a:solidFill>
                <a:srgbClr val="000000"/>
              </a:solidFill>
            </a:endParaRPr>
          </a:p>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To get that data you’re going to have to make an </a:t>
            </a:r>
            <a:r>
              <a:rPr lang="en-GB" sz="1754" dirty="0" err="1">
                <a:solidFill>
                  <a:srgbClr val="000000"/>
                </a:solidFill>
              </a:rPr>
              <a:t>HttpRequest</a:t>
            </a:r>
            <a:r>
              <a:rPr lang="en-GB" sz="1754" dirty="0">
                <a:solidFill>
                  <a:srgbClr val="000000"/>
                </a:solidFill>
              </a:rPr>
              <a:t> to that server asking for it.</a:t>
            </a:r>
            <a:endParaRPr sz="17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2510DEFC-2919-B13B-74A9-76EC8B708D26}"/>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17</a:t>
            </a:fld>
            <a:endParaRPr lang="en-IN" dirty="0"/>
          </a:p>
        </p:txBody>
      </p:sp>
    </p:spTree>
    <p:extLst>
      <p:ext uri="{BB962C8B-B14F-4D97-AF65-F5344CB8AC3E}">
        <p14:creationId xmlns:p14="http://schemas.microsoft.com/office/powerpoint/2010/main" val="3562242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Asynchronous Programming </a:t>
            </a:r>
            <a:endParaRPr sz="3577" dirty="0"/>
          </a:p>
        </p:txBody>
      </p:sp>
      <p:sp>
        <p:nvSpPr>
          <p:cNvPr id="103" name="Google Shape;103;p21"/>
          <p:cNvSpPr txBox="1">
            <a:spLocks noGrp="1"/>
          </p:cNvSpPr>
          <p:nvPr>
            <p:ph type="body" idx="1"/>
          </p:nvPr>
        </p:nvSpPr>
        <p:spPr>
          <a:xfrm>
            <a:off x="421238" y="1330837"/>
            <a:ext cx="7694062" cy="3307838"/>
          </a:xfrm>
          <a:prstGeom prst="rect">
            <a:avLst/>
          </a:prstGeom>
        </p:spPr>
        <p:txBody>
          <a:bodyPr spcFirstLastPara="1" wrap="square" lIns="91425" tIns="91425" rIns="91425" bIns="91425" anchor="t" anchorCtr="0">
            <a:noAutofit/>
          </a:bodyPr>
          <a:lstStyle/>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It’s impossible to know exactly how long it will take before that server will deliver your data to your application.</a:t>
            </a:r>
          </a:p>
          <a:p>
            <a:pPr marL="457200" lvl="0" indent="-340042" algn="l" rtl="0">
              <a:lnSpc>
                <a:spcPct val="95000"/>
              </a:lnSpc>
              <a:spcBef>
                <a:spcPts val="0"/>
              </a:spcBef>
              <a:spcAft>
                <a:spcPts val="0"/>
              </a:spcAft>
              <a:buClr>
                <a:srgbClr val="000000"/>
              </a:buClr>
              <a:buSzPts val="1755"/>
              <a:buChar char="●"/>
            </a:pPr>
            <a:endParaRPr sz="1754" dirty="0">
              <a:solidFill>
                <a:srgbClr val="000000"/>
              </a:solidFill>
            </a:endParaRPr>
          </a:p>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Therefore it took an indefinite amount of time to accomplish that piece of logic giving you the data you asked for.</a:t>
            </a:r>
          </a:p>
          <a:p>
            <a:pPr marL="457200" lvl="0" indent="-340042" algn="l" rtl="0">
              <a:lnSpc>
                <a:spcPct val="95000"/>
              </a:lnSpc>
              <a:spcBef>
                <a:spcPts val="0"/>
              </a:spcBef>
              <a:spcAft>
                <a:spcPts val="0"/>
              </a:spcAft>
              <a:buClr>
                <a:srgbClr val="000000"/>
              </a:buClr>
              <a:buSzPts val="1755"/>
              <a:buChar char="●"/>
            </a:pPr>
            <a:endParaRPr sz="1754" dirty="0">
              <a:solidFill>
                <a:srgbClr val="000000"/>
              </a:solidFill>
            </a:endParaRPr>
          </a:p>
          <a:p>
            <a:pPr marL="457200" lvl="0" indent="-340042" algn="l" rtl="0">
              <a:lnSpc>
                <a:spcPct val="95000"/>
              </a:lnSpc>
              <a:spcBef>
                <a:spcPts val="0"/>
              </a:spcBef>
              <a:spcAft>
                <a:spcPts val="0"/>
              </a:spcAft>
              <a:buClr>
                <a:srgbClr val="000000"/>
              </a:buClr>
              <a:buSzPts val="1755"/>
              <a:buChar char="●"/>
            </a:pPr>
            <a:r>
              <a:rPr lang="en-GB" sz="1754" dirty="0">
                <a:solidFill>
                  <a:srgbClr val="000000"/>
                </a:solidFill>
              </a:rPr>
              <a:t>The response didn’t come synchronously — or line after line of code — instead it came whenever it came.</a:t>
            </a:r>
          </a:p>
          <a:p>
            <a:pPr marL="457200" lvl="0" indent="-340042" algn="l" rtl="0">
              <a:lnSpc>
                <a:spcPct val="95000"/>
              </a:lnSpc>
              <a:spcBef>
                <a:spcPts val="0"/>
              </a:spcBef>
              <a:spcAft>
                <a:spcPts val="0"/>
              </a:spcAft>
              <a:buClr>
                <a:srgbClr val="000000"/>
              </a:buClr>
              <a:buSzPts val="1755"/>
              <a:buChar char="●"/>
            </a:pPr>
            <a:endParaRPr sz="1754" dirty="0">
              <a:solidFill>
                <a:srgbClr val="000000"/>
              </a:solidFill>
            </a:endParaRPr>
          </a:p>
          <a:p>
            <a:pPr marL="457200" lvl="0" indent="-352742" algn="l" rtl="0">
              <a:lnSpc>
                <a:spcPct val="95000"/>
              </a:lnSpc>
              <a:spcBef>
                <a:spcPts val="0"/>
              </a:spcBef>
              <a:spcAft>
                <a:spcPts val="0"/>
              </a:spcAft>
              <a:buClr>
                <a:srgbClr val="000000"/>
              </a:buClr>
              <a:buSzPts val="1955"/>
              <a:buChar char="●"/>
            </a:pPr>
            <a:r>
              <a:rPr lang="en-GB" sz="1754" dirty="0">
                <a:solidFill>
                  <a:srgbClr val="000000"/>
                </a:solidFill>
              </a:rPr>
              <a:t>Usually, you’ve written some code prepared to do something with that </a:t>
            </a:r>
            <a:r>
              <a:rPr lang="en-GB" sz="1954" dirty="0">
                <a:solidFill>
                  <a:srgbClr val="000000"/>
                </a:solidFill>
              </a:rPr>
              <a:t>data upon receipt. That’s why it’s called asynchronous.</a:t>
            </a: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ADA37F19-611A-D141-6EBE-1C83069DD891}"/>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18</a:t>
            </a:fld>
            <a:endParaRPr lang="en-IN" dirty="0"/>
          </a:p>
        </p:txBody>
      </p:sp>
    </p:spTree>
    <p:extLst>
      <p:ext uri="{BB962C8B-B14F-4D97-AF65-F5344CB8AC3E}">
        <p14:creationId xmlns:p14="http://schemas.microsoft.com/office/powerpoint/2010/main" val="251498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4E40D46-A161-99CA-FEB2-6051FE8E392B}"/>
                  </a:ext>
                </a:extLst>
              </p14:cNvPr>
              <p14:cNvContentPartPr/>
              <p14:nvPr/>
            </p14:nvContentPartPr>
            <p14:xfrm>
              <a:off x="663929" y="1206705"/>
              <a:ext cx="1087560" cy="1856880"/>
            </p14:xfrm>
          </p:contentPart>
        </mc:Choice>
        <mc:Fallback xmlns="">
          <p:pic>
            <p:nvPicPr>
              <p:cNvPr id="4" name="Ink 3">
                <a:extLst>
                  <a:ext uri="{FF2B5EF4-FFF2-40B4-BE49-F238E27FC236}">
                    <a16:creationId xmlns:a16="http://schemas.microsoft.com/office/drawing/2014/main" id="{34E40D46-A161-99CA-FEB2-6051FE8E392B}"/>
                  </a:ext>
                </a:extLst>
              </p:cNvPr>
              <p:cNvPicPr/>
              <p:nvPr/>
            </p:nvPicPr>
            <p:blipFill>
              <a:blip r:embed="rId3"/>
              <a:stretch>
                <a:fillRect/>
              </a:stretch>
            </p:blipFill>
            <p:spPr>
              <a:xfrm>
                <a:off x="627929" y="1170705"/>
                <a:ext cx="1159200" cy="1928520"/>
              </a:xfrm>
              <a:prstGeom prst="rect">
                <a:avLst/>
              </a:prstGeom>
            </p:spPr>
          </p:pic>
        </mc:Fallback>
      </mc:AlternateContent>
      <p:grpSp>
        <p:nvGrpSpPr>
          <p:cNvPr id="7" name="Group 6">
            <a:extLst>
              <a:ext uri="{FF2B5EF4-FFF2-40B4-BE49-F238E27FC236}">
                <a16:creationId xmlns:a16="http://schemas.microsoft.com/office/drawing/2014/main" id="{AC88612F-4B24-7E60-C0A9-E492B5A90434}"/>
              </a:ext>
            </a:extLst>
          </p:cNvPr>
          <p:cNvGrpSpPr/>
          <p:nvPr/>
        </p:nvGrpSpPr>
        <p:grpSpPr>
          <a:xfrm>
            <a:off x="811169" y="744465"/>
            <a:ext cx="478800" cy="443160"/>
            <a:chOff x="811169" y="744465"/>
            <a:chExt cx="478800" cy="4431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A79B4D-E31B-B1D1-7B25-EB0CB22D425B}"/>
                    </a:ext>
                  </a:extLst>
                </p14:cNvPr>
                <p14:cNvContentPartPr/>
                <p14:nvPr/>
              </p14:nvContentPartPr>
              <p14:xfrm>
                <a:off x="811169" y="744465"/>
                <a:ext cx="478800" cy="443160"/>
              </p14:xfrm>
            </p:contentPart>
          </mc:Choice>
          <mc:Fallback xmlns="">
            <p:pic>
              <p:nvPicPr>
                <p:cNvPr id="5" name="Ink 4">
                  <a:extLst>
                    <a:ext uri="{FF2B5EF4-FFF2-40B4-BE49-F238E27FC236}">
                      <a16:creationId xmlns:a16="http://schemas.microsoft.com/office/drawing/2014/main" id="{D3A79B4D-E31B-B1D1-7B25-EB0CB22D425B}"/>
                    </a:ext>
                  </a:extLst>
                </p:cNvPr>
                <p:cNvPicPr/>
                <p:nvPr/>
              </p:nvPicPr>
              <p:blipFill>
                <a:blip r:embed="rId5"/>
                <a:stretch>
                  <a:fillRect/>
                </a:stretch>
              </p:blipFill>
              <p:spPr>
                <a:xfrm>
                  <a:off x="775529" y="708465"/>
                  <a:ext cx="55044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75A12F4-EA16-9195-F61F-D45BD1859F13}"/>
                    </a:ext>
                  </a:extLst>
                </p14:cNvPr>
                <p14:cNvContentPartPr/>
                <p14:nvPr/>
              </p14:nvContentPartPr>
              <p14:xfrm>
                <a:off x="916649" y="961905"/>
                <a:ext cx="228960" cy="15480"/>
              </p14:xfrm>
            </p:contentPart>
          </mc:Choice>
          <mc:Fallback xmlns="">
            <p:pic>
              <p:nvPicPr>
                <p:cNvPr id="6" name="Ink 5">
                  <a:extLst>
                    <a:ext uri="{FF2B5EF4-FFF2-40B4-BE49-F238E27FC236}">
                      <a16:creationId xmlns:a16="http://schemas.microsoft.com/office/drawing/2014/main" id="{475A12F4-EA16-9195-F61F-D45BD1859F13}"/>
                    </a:ext>
                  </a:extLst>
                </p:cNvPr>
                <p:cNvPicPr/>
                <p:nvPr/>
              </p:nvPicPr>
              <p:blipFill>
                <a:blip r:embed="rId7"/>
                <a:stretch>
                  <a:fillRect/>
                </a:stretch>
              </p:blipFill>
              <p:spPr>
                <a:xfrm>
                  <a:off x="880649" y="926265"/>
                  <a:ext cx="30060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8A636D4-E3E5-07E3-8F23-C9730C6DADA5}"/>
                  </a:ext>
                </a:extLst>
              </p14:cNvPr>
              <p14:cNvContentPartPr/>
              <p14:nvPr/>
            </p14:nvContentPartPr>
            <p14:xfrm>
              <a:off x="3250889" y="1262505"/>
              <a:ext cx="1440" cy="1080"/>
            </p14:xfrm>
          </p:contentPart>
        </mc:Choice>
        <mc:Fallback xmlns="">
          <p:pic>
            <p:nvPicPr>
              <p:cNvPr id="8" name="Ink 7">
                <a:extLst>
                  <a:ext uri="{FF2B5EF4-FFF2-40B4-BE49-F238E27FC236}">
                    <a16:creationId xmlns:a16="http://schemas.microsoft.com/office/drawing/2014/main" id="{28A636D4-E3E5-07E3-8F23-C9730C6DADA5}"/>
                  </a:ext>
                </a:extLst>
              </p:cNvPr>
              <p:cNvPicPr/>
              <p:nvPr/>
            </p:nvPicPr>
            <p:blipFill>
              <a:blip r:embed="rId9"/>
              <a:stretch>
                <a:fillRect/>
              </a:stretch>
            </p:blipFill>
            <p:spPr>
              <a:xfrm>
                <a:off x="3215249" y="1226505"/>
                <a:ext cx="73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D984B5B-7648-379A-4FA3-03792FCBE252}"/>
                  </a:ext>
                </a:extLst>
              </p14:cNvPr>
              <p14:cNvContentPartPr/>
              <p14:nvPr/>
            </p14:nvContentPartPr>
            <p14:xfrm>
              <a:off x="3236489" y="1247025"/>
              <a:ext cx="798840" cy="1753200"/>
            </p14:xfrm>
          </p:contentPart>
        </mc:Choice>
        <mc:Fallback xmlns="">
          <p:pic>
            <p:nvPicPr>
              <p:cNvPr id="9" name="Ink 8">
                <a:extLst>
                  <a:ext uri="{FF2B5EF4-FFF2-40B4-BE49-F238E27FC236}">
                    <a16:creationId xmlns:a16="http://schemas.microsoft.com/office/drawing/2014/main" id="{0D984B5B-7648-379A-4FA3-03792FCBE252}"/>
                  </a:ext>
                </a:extLst>
              </p:cNvPr>
              <p:cNvPicPr/>
              <p:nvPr/>
            </p:nvPicPr>
            <p:blipFill>
              <a:blip r:embed="rId11"/>
              <a:stretch>
                <a:fillRect/>
              </a:stretch>
            </p:blipFill>
            <p:spPr>
              <a:xfrm>
                <a:off x="3200489" y="1211025"/>
                <a:ext cx="870480" cy="182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9195D65-EBC0-7BBC-21C3-652423378EB6}"/>
                  </a:ext>
                </a:extLst>
              </p14:cNvPr>
              <p14:cNvContentPartPr/>
              <p14:nvPr/>
            </p14:nvContentPartPr>
            <p14:xfrm>
              <a:off x="3498929" y="688665"/>
              <a:ext cx="252000" cy="365760"/>
            </p14:xfrm>
          </p:contentPart>
        </mc:Choice>
        <mc:Fallback xmlns="">
          <p:pic>
            <p:nvPicPr>
              <p:cNvPr id="10" name="Ink 9">
                <a:extLst>
                  <a:ext uri="{FF2B5EF4-FFF2-40B4-BE49-F238E27FC236}">
                    <a16:creationId xmlns:a16="http://schemas.microsoft.com/office/drawing/2014/main" id="{09195D65-EBC0-7BBC-21C3-652423378EB6}"/>
                  </a:ext>
                </a:extLst>
              </p:cNvPr>
              <p:cNvPicPr/>
              <p:nvPr/>
            </p:nvPicPr>
            <p:blipFill>
              <a:blip r:embed="rId13"/>
              <a:stretch>
                <a:fillRect/>
              </a:stretch>
            </p:blipFill>
            <p:spPr>
              <a:xfrm>
                <a:off x="3463289" y="653025"/>
                <a:ext cx="323640" cy="437400"/>
              </a:xfrm>
              <a:prstGeom prst="rect">
                <a:avLst/>
              </a:prstGeom>
            </p:spPr>
          </p:pic>
        </mc:Fallback>
      </mc:AlternateContent>
      <p:grpSp>
        <p:nvGrpSpPr>
          <p:cNvPr id="14" name="Group 13">
            <a:extLst>
              <a:ext uri="{FF2B5EF4-FFF2-40B4-BE49-F238E27FC236}">
                <a16:creationId xmlns:a16="http://schemas.microsoft.com/office/drawing/2014/main" id="{222DA657-7981-909A-15B8-EAAA10B453BC}"/>
              </a:ext>
            </a:extLst>
          </p:cNvPr>
          <p:cNvGrpSpPr/>
          <p:nvPr/>
        </p:nvGrpSpPr>
        <p:grpSpPr>
          <a:xfrm>
            <a:off x="1071089" y="1290585"/>
            <a:ext cx="195480" cy="215640"/>
            <a:chOff x="1071089" y="1290585"/>
            <a:chExt cx="195480" cy="2156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95DA26B-8F46-5012-FBB3-356CBD154350}"/>
                    </a:ext>
                  </a:extLst>
                </p14:cNvPr>
                <p14:cNvContentPartPr/>
                <p14:nvPr/>
              </p14:nvContentPartPr>
              <p14:xfrm>
                <a:off x="1153889" y="1372665"/>
                <a:ext cx="6120" cy="7560"/>
              </p14:xfrm>
            </p:contentPart>
          </mc:Choice>
          <mc:Fallback xmlns="">
            <p:pic>
              <p:nvPicPr>
                <p:cNvPr id="11" name="Ink 10">
                  <a:extLst>
                    <a:ext uri="{FF2B5EF4-FFF2-40B4-BE49-F238E27FC236}">
                      <a16:creationId xmlns:a16="http://schemas.microsoft.com/office/drawing/2014/main" id="{D95DA26B-8F46-5012-FBB3-356CBD154350}"/>
                    </a:ext>
                  </a:extLst>
                </p:cNvPr>
                <p:cNvPicPr/>
                <p:nvPr/>
              </p:nvPicPr>
              <p:blipFill>
                <a:blip r:embed="rId15"/>
                <a:stretch>
                  <a:fillRect/>
                </a:stretch>
              </p:blipFill>
              <p:spPr>
                <a:xfrm>
                  <a:off x="1118249" y="1336665"/>
                  <a:ext cx="77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6A66ED4-AEE9-0E62-48BA-A8DEFF2E28A6}"/>
                    </a:ext>
                  </a:extLst>
                </p14:cNvPr>
                <p14:cNvContentPartPr/>
                <p14:nvPr/>
              </p14:nvContentPartPr>
              <p14:xfrm>
                <a:off x="1122209" y="1290585"/>
                <a:ext cx="68400" cy="177480"/>
              </p14:xfrm>
            </p:contentPart>
          </mc:Choice>
          <mc:Fallback xmlns="">
            <p:pic>
              <p:nvPicPr>
                <p:cNvPr id="12" name="Ink 11">
                  <a:extLst>
                    <a:ext uri="{FF2B5EF4-FFF2-40B4-BE49-F238E27FC236}">
                      <a16:creationId xmlns:a16="http://schemas.microsoft.com/office/drawing/2014/main" id="{D6A66ED4-AEE9-0E62-48BA-A8DEFF2E28A6}"/>
                    </a:ext>
                  </a:extLst>
                </p:cNvPr>
                <p:cNvPicPr/>
                <p:nvPr/>
              </p:nvPicPr>
              <p:blipFill>
                <a:blip r:embed="rId17"/>
                <a:stretch>
                  <a:fillRect/>
                </a:stretch>
              </p:blipFill>
              <p:spPr>
                <a:xfrm>
                  <a:off x="1086209" y="1254585"/>
                  <a:ext cx="14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14E294C-2E07-DAA0-F147-3225AE271E7A}"/>
                    </a:ext>
                  </a:extLst>
                </p14:cNvPr>
                <p14:cNvContentPartPr/>
                <p14:nvPr/>
              </p14:nvContentPartPr>
              <p14:xfrm>
                <a:off x="1071089" y="1342785"/>
                <a:ext cx="195480" cy="163440"/>
              </p14:xfrm>
            </p:contentPart>
          </mc:Choice>
          <mc:Fallback xmlns="">
            <p:pic>
              <p:nvPicPr>
                <p:cNvPr id="13" name="Ink 12">
                  <a:extLst>
                    <a:ext uri="{FF2B5EF4-FFF2-40B4-BE49-F238E27FC236}">
                      <a16:creationId xmlns:a16="http://schemas.microsoft.com/office/drawing/2014/main" id="{014E294C-2E07-DAA0-F147-3225AE271E7A}"/>
                    </a:ext>
                  </a:extLst>
                </p:cNvPr>
                <p:cNvPicPr/>
                <p:nvPr/>
              </p:nvPicPr>
              <p:blipFill>
                <a:blip r:embed="rId19"/>
                <a:stretch>
                  <a:fillRect/>
                </a:stretch>
              </p:blipFill>
              <p:spPr>
                <a:xfrm>
                  <a:off x="1035449" y="1307145"/>
                  <a:ext cx="267120" cy="235080"/>
                </a:xfrm>
                <a:prstGeom prst="rect">
                  <a:avLst/>
                </a:prstGeom>
              </p:spPr>
            </p:pic>
          </mc:Fallback>
        </mc:AlternateContent>
      </p:grpSp>
      <p:grpSp>
        <p:nvGrpSpPr>
          <p:cNvPr id="20" name="Group 19">
            <a:extLst>
              <a:ext uri="{FF2B5EF4-FFF2-40B4-BE49-F238E27FC236}">
                <a16:creationId xmlns:a16="http://schemas.microsoft.com/office/drawing/2014/main" id="{88BC66E2-E7E5-4161-2C79-85B3BEA024CD}"/>
              </a:ext>
            </a:extLst>
          </p:cNvPr>
          <p:cNvGrpSpPr/>
          <p:nvPr/>
        </p:nvGrpSpPr>
        <p:grpSpPr>
          <a:xfrm>
            <a:off x="1660049" y="1580385"/>
            <a:ext cx="1603800" cy="581400"/>
            <a:chOff x="1660049" y="1580385"/>
            <a:chExt cx="1603800" cy="58140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0E0DC73-FF3A-60F9-BEE6-D1E49127BD62}"/>
                    </a:ext>
                  </a:extLst>
                </p14:cNvPr>
                <p14:cNvContentPartPr/>
                <p14:nvPr/>
              </p14:nvContentPartPr>
              <p14:xfrm>
                <a:off x="1660049" y="1649145"/>
                <a:ext cx="1603800" cy="78840"/>
              </p14:xfrm>
            </p:contentPart>
          </mc:Choice>
          <mc:Fallback xmlns="">
            <p:pic>
              <p:nvPicPr>
                <p:cNvPr id="15" name="Ink 14">
                  <a:extLst>
                    <a:ext uri="{FF2B5EF4-FFF2-40B4-BE49-F238E27FC236}">
                      <a16:creationId xmlns:a16="http://schemas.microsoft.com/office/drawing/2014/main" id="{70E0DC73-FF3A-60F9-BEE6-D1E49127BD62}"/>
                    </a:ext>
                  </a:extLst>
                </p:cNvPr>
                <p:cNvPicPr/>
                <p:nvPr/>
              </p:nvPicPr>
              <p:blipFill>
                <a:blip r:embed="rId21"/>
                <a:stretch>
                  <a:fillRect/>
                </a:stretch>
              </p:blipFill>
              <p:spPr>
                <a:xfrm>
                  <a:off x="1624049" y="1613145"/>
                  <a:ext cx="1675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380D06B-9DDA-6473-CE4E-315C78E0B85A}"/>
                    </a:ext>
                  </a:extLst>
                </p14:cNvPr>
                <p14:cNvContentPartPr/>
                <p14:nvPr/>
              </p14:nvContentPartPr>
              <p14:xfrm>
                <a:off x="2953169" y="1580385"/>
                <a:ext cx="245160" cy="246600"/>
              </p14:xfrm>
            </p:contentPart>
          </mc:Choice>
          <mc:Fallback xmlns="">
            <p:pic>
              <p:nvPicPr>
                <p:cNvPr id="16" name="Ink 15">
                  <a:extLst>
                    <a:ext uri="{FF2B5EF4-FFF2-40B4-BE49-F238E27FC236}">
                      <a16:creationId xmlns:a16="http://schemas.microsoft.com/office/drawing/2014/main" id="{5380D06B-9DDA-6473-CE4E-315C78E0B85A}"/>
                    </a:ext>
                  </a:extLst>
                </p:cNvPr>
                <p:cNvPicPr/>
                <p:nvPr/>
              </p:nvPicPr>
              <p:blipFill>
                <a:blip r:embed="rId23"/>
                <a:stretch>
                  <a:fillRect/>
                </a:stretch>
              </p:blipFill>
              <p:spPr>
                <a:xfrm>
                  <a:off x="2917169" y="1544385"/>
                  <a:ext cx="316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01573FD-8074-77AD-E2A9-56DDBE5A7802}"/>
                    </a:ext>
                  </a:extLst>
                </p14:cNvPr>
                <p14:cNvContentPartPr/>
                <p14:nvPr/>
              </p14:nvContentPartPr>
              <p14:xfrm>
                <a:off x="1719089" y="2015625"/>
                <a:ext cx="1527120" cy="136800"/>
              </p14:xfrm>
            </p:contentPart>
          </mc:Choice>
          <mc:Fallback xmlns="">
            <p:pic>
              <p:nvPicPr>
                <p:cNvPr id="18" name="Ink 17">
                  <a:extLst>
                    <a:ext uri="{FF2B5EF4-FFF2-40B4-BE49-F238E27FC236}">
                      <a16:creationId xmlns:a16="http://schemas.microsoft.com/office/drawing/2014/main" id="{E01573FD-8074-77AD-E2A9-56DDBE5A7802}"/>
                    </a:ext>
                  </a:extLst>
                </p:cNvPr>
                <p:cNvPicPr/>
                <p:nvPr/>
              </p:nvPicPr>
              <p:blipFill>
                <a:blip r:embed="rId25"/>
                <a:stretch>
                  <a:fillRect/>
                </a:stretch>
              </p:blipFill>
              <p:spPr>
                <a:xfrm>
                  <a:off x="1683449" y="1979985"/>
                  <a:ext cx="159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2F660FD8-0E2E-F2AC-C9FF-B079668E6A0F}"/>
                    </a:ext>
                  </a:extLst>
                </p14:cNvPr>
                <p14:cNvContentPartPr/>
                <p14:nvPr/>
              </p14:nvContentPartPr>
              <p14:xfrm>
                <a:off x="1721609" y="1889625"/>
                <a:ext cx="247320" cy="272160"/>
              </p14:xfrm>
            </p:contentPart>
          </mc:Choice>
          <mc:Fallback xmlns="">
            <p:pic>
              <p:nvPicPr>
                <p:cNvPr id="19" name="Ink 18">
                  <a:extLst>
                    <a:ext uri="{FF2B5EF4-FFF2-40B4-BE49-F238E27FC236}">
                      <a16:creationId xmlns:a16="http://schemas.microsoft.com/office/drawing/2014/main" id="{2F660FD8-0E2E-F2AC-C9FF-B079668E6A0F}"/>
                    </a:ext>
                  </a:extLst>
                </p:cNvPr>
                <p:cNvPicPr/>
                <p:nvPr/>
              </p:nvPicPr>
              <p:blipFill>
                <a:blip r:embed="rId27"/>
                <a:stretch>
                  <a:fillRect/>
                </a:stretch>
              </p:blipFill>
              <p:spPr>
                <a:xfrm>
                  <a:off x="1685609" y="1853985"/>
                  <a:ext cx="318960" cy="343800"/>
                </a:xfrm>
                <a:prstGeom prst="rect">
                  <a:avLst/>
                </a:prstGeom>
              </p:spPr>
            </p:pic>
          </mc:Fallback>
        </mc:AlternateContent>
      </p:grpSp>
      <p:grpSp>
        <p:nvGrpSpPr>
          <p:cNvPr id="47" name="Group 46">
            <a:extLst>
              <a:ext uri="{FF2B5EF4-FFF2-40B4-BE49-F238E27FC236}">
                <a16:creationId xmlns:a16="http://schemas.microsoft.com/office/drawing/2014/main" id="{68EE8736-89F0-4722-0EC5-1BB651E4ECBD}"/>
              </a:ext>
            </a:extLst>
          </p:cNvPr>
          <p:cNvGrpSpPr/>
          <p:nvPr/>
        </p:nvGrpSpPr>
        <p:grpSpPr>
          <a:xfrm>
            <a:off x="3287609" y="1808265"/>
            <a:ext cx="1272600" cy="438840"/>
            <a:chOff x="3287609" y="1808265"/>
            <a:chExt cx="1272600" cy="438840"/>
          </a:xfrm>
        </p:grpSpPr>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6E3567D0-991A-DADF-EC08-6DD634F431BD}"/>
                    </a:ext>
                  </a:extLst>
                </p14:cNvPr>
                <p14:cNvContentPartPr/>
                <p14:nvPr/>
              </p14:nvContentPartPr>
              <p14:xfrm>
                <a:off x="3287609" y="1852905"/>
                <a:ext cx="6120" cy="1440"/>
              </p14:xfrm>
            </p:contentPart>
          </mc:Choice>
          <mc:Fallback xmlns="">
            <p:pic>
              <p:nvPicPr>
                <p:cNvPr id="32" name="Ink 31">
                  <a:extLst>
                    <a:ext uri="{FF2B5EF4-FFF2-40B4-BE49-F238E27FC236}">
                      <a16:creationId xmlns:a16="http://schemas.microsoft.com/office/drawing/2014/main" id="{6E3567D0-991A-DADF-EC08-6DD634F431BD}"/>
                    </a:ext>
                  </a:extLst>
                </p:cNvPr>
                <p:cNvPicPr/>
                <p:nvPr/>
              </p:nvPicPr>
              <p:blipFill>
                <a:blip r:embed="rId29"/>
                <a:stretch>
                  <a:fillRect/>
                </a:stretch>
              </p:blipFill>
              <p:spPr>
                <a:xfrm>
                  <a:off x="3251969" y="1817265"/>
                  <a:ext cx="77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282EDB48-4DB1-7F6E-90F7-03DDC384AAB0}"/>
                    </a:ext>
                  </a:extLst>
                </p14:cNvPr>
                <p14:cNvContentPartPr/>
                <p14:nvPr/>
              </p14:nvContentPartPr>
              <p14:xfrm>
                <a:off x="3551849" y="1829505"/>
                <a:ext cx="17280" cy="6480"/>
              </p14:xfrm>
            </p:contentPart>
          </mc:Choice>
          <mc:Fallback xmlns="">
            <p:pic>
              <p:nvPicPr>
                <p:cNvPr id="33" name="Ink 32">
                  <a:extLst>
                    <a:ext uri="{FF2B5EF4-FFF2-40B4-BE49-F238E27FC236}">
                      <a16:creationId xmlns:a16="http://schemas.microsoft.com/office/drawing/2014/main" id="{282EDB48-4DB1-7F6E-90F7-03DDC384AAB0}"/>
                    </a:ext>
                  </a:extLst>
                </p:cNvPr>
                <p:cNvPicPr/>
                <p:nvPr/>
              </p:nvPicPr>
              <p:blipFill>
                <a:blip r:embed="rId31"/>
                <a:stretch>
                  <a:fillRect/>
                </a:stretch>
              </p:blipFill>
              <p:spPr>
                <a:xfrm>
                  <a:off x="3516209" y="1793505"/>
                  <a:ext cx="889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0F6BDA8A-EE76-A41B-637E-A4D12602EB11}"/>
                    </a:ext>
                  </a:extLst>
                </p14:cNvPr>
                <p14:cNvContentPartPr/>
                <p14:nvPr/>
              </p14:nvContentPartPr>
              <p14:xfrm>
                <a:off x="3488849" y="1808265"/>
                <a:ext cx="30960" cy="16560"/>
              </p14:xfrm>
            </p:contentPart>
          </mc:Choice>
          <mc:Fallback xmlns="">
            <p:pic>
              <p:nvPicPr>
                <p:cNvPr id="34" name="Ink 33">
                  <a:extLst>
                    <a:ext uri="{FF2B5EF4-FFF2-40B4-BE49-F238E27FC236}">
                      <a16:creationId xmlns:a16="http://schemas.microsoft.com/office/drawing/2014/main" id="{0F6BDA8A-EE76-A41B-637E-A4D12602EB11}"/>
                    </a:ext>
                  </a:extLst>
                </p:cNvPr>
                <p:cNvPicPr/>
                <p:nvPr/>
              </p:nvPicPr>
              <p:blipFill>
                <a:blip r:embed="rId33"/>
                <a:stretch>
                  <a:fillRect/>
                </a:stretch>
              </p:blipFill>
              <p:spPr>
                <a:xfrm>
                  <a:off x="3453209" y="1772265"/>
                  <a:ext cx="102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DAFE59F6-EBB0-F04E-73A6-D023AFF984E2}"/>
                    </a:ext>
                  </a:extLst>
                </p14:cNvPr>
                <p14:cNvContentPartPr/>
                <p14:nvPr/>
              </p14:nvContentPartPr>
              <p14:xfrm>
                <a:off x="3536729" y="1839585"/>
                <a:ext cx="63000" cy="124200"/>
              </p14:xfrm>
            </p:contentPart>
          </mc:Choice>
          <mc:Fallback xmlns="">
            <p:pic>
              <p:nvPicPr>
                <p:cNvPr id="36" name="Ink 35">
                  <a:extLst>
                    <a:ext uri="{FF2B5EF4-FFF2-40B4-BE49-F238E27FC236}">
                      <a16:creationId xmlns:a16="http://schemas.microsoft.com/office/drawing/2014/main" id="{DAFE59F6-EBB0-F04E-73A6-D023AFF984E2}"/>
                    </a:ext>
                  </a:extLst>
                </p:cNvPr>
                <p:cNvPicPr/>
                <p:nvPr/>
              </p:nvPicPr>
              <p:blipFill>
                <a:blip r:embed="rId35"/>
                <a:stretch>
                  <a:fillRect/>
                </a:stretch>
              </p:blipFill>
              <p:spPr>
                <a:xfrm>
                  <a:off x="3501089" y="1803585"/>
                  <a:ext cx="134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B0B7852D-88A8-EFBB-D0AB-46EE1F7B6254}"/>
                    </a:ext>
                  </a:extLst>
                </p14:cNvPr>
                <p14:cNvContentPartPr/>
                <p14:nvPr/>
              </p14:nvContentPartPr>
              <p14:xfrm>
                <a:off x="3464009" y="1847865"/>
                <a:ext cx="228600" cy="253080"/>
              </p14:xfrm>
            </p:contentPart>
          </mc:Choice>
          <mc:Fallback xmlns="">
            <p:pic>
              <p:nvPicPr>
                <p:cNvPr id="37" name="Ink 36">
                  <a:extLst>
                    <a:ext uri="{FF2B5EF4-FFF2-40B4-BE49-F238E27FC236}">
                      <a16:creationId xmlns:a16="http://schemas.microsoft.com/office/drawing/2014/main" id="{B0B7852D-88A8-EFBB-D0AB-46EE1F7B6254}"/>
                    </a:ext>
                  </a:extLst>
                </p:cNvPr>
                <p:cNvPicPr/>
                <p:nvPr/>
              </p:nvPicPr>
              <p:blipFill>
                <a:blip r:embed="rId37"/>
                <a:stretch>
                  <a:fillRect/>
                </a:stretch>
              </p:blipFill>
              <p:spPr>
                <a:xfrm>
                  <a:off x="3428369" y="1812225"/>
                  <a:ext cx="300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81421FC4-8680-F9EB-7A02-5B7EC2A67EE4}"/>
                    </a:ext>
                  </a:extLst>
                </p14:cNvPr>
                <p14:cNvContentPartPr/>
                <p14:nvPr/>
              </p14:nvContentPartPr>
              <p14:xfrm>
                <a:off x="3708449" y="1998705"/>
                <a:ext cx="70200" cy="12960"/>
              </p14:xfrm>
            </p:contentPart>
          </mc:Choice>
          <mc:Fallback xmlns="">
            <p:pic>
              <p:nvPicPr>
                <p:cNvPr id="38" name="Ink 37">
                  <a:extLst>
                    <a:ext uri="{FF2B5EF4-FFF2-40B4-BE49-F238E27FC236}">
                      <a16:creationId xmlns:a16="http://schemas.microsoft.com/office/drawing/2014/main" id="{81421FC4-8680-F9EB-7A02-5B7EC2A67EE4}"/>
                    </a:ext>
                  </a:extLst>
                </p:cNvPr>
                <p:cNvPicPr/>
                <p:nvPr/>
              </p:nvPicPr>
              <p:blipFill>
                <a:blip r:embed="rId39"/>
                <a:stretch>
                  <a:fillRect/>
                </a:stretch>
              </p:blipFill>
              <p:spPr>
                <a:xfrm>
                  <a:off x="3672449" y="1962705"/>
                  <a:ext cx="141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67FC71CD-1B9D-4989-67FA-C1491DE891EA}"/>
                    </a:ext>
                  </a:extLst>
                </p14:cNvPr>
                <p14:cNvContentPartPr/>
                <p14:nvPr/>
              </p14:nvContentPartPr>
              <p14:xfrm>
                <a:off x="3673889" y="2102745"/>
                <a:ext cx="107640" cy="13680"/>
              </p14:xfrm>
            </p:contentPart>
          </mc:Choice>
          <mc:Fallback xmlns="">
            <p:pic>
              <p:nvPicPr>
                <p:cNvPr id="39" name="Ink 38">
                  <a:extLst>
                    <a:ext uri="{FF2B5EF4-FFF2-40B4-BE49-F238E27FC236}">
                      <a16:creationId xmlns:a16="http://schemas.microsoft.com/office/drawing/2014/main" id="{67FC71CD-1B9D-4989-67FA-C1491DE891EA}"/>
                    </a:ext>
                  </a:extLst>
                </p:cNvPr>
                <p:cNvPicPr/>
                <p:nvPr/>
              </p:nvPicPr>
              <p:blipFill>
                <a:blip r:embed="rId41"/>
                <a:stretch>
                  <a:fillRect/>
                </a:stretch>
              </p:blipFill>
              <p:spPr>
                <a:xfrm>
                  <a:off x="3637889" y="2066745"/>
                  <a:ext cx="179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8D655902-B116-9C5D-8073-D80CFC3FF5E2}"/>
                    </a:ext>
                  </a:extLst>
                </p14:cNvPr>
                <p14:cNvContentPartPr/>
                <p14:nvPr/>
              </p14:nvContentPartPr>
              <p14:xfrm>
                <a:off x="3865409" y="1895025"/>
                <a:ext cx="135360" cy="271080"/>
              </p14:xfrm>
            </p:contentPart>
          </mc:Choice>
          <mc:Fallback xmlns="">
            <p:pic>
              <p:nvPicPr>
                <p:cNvPr id="41" name="Ink 40">
                  <a:extLst>
                    <a:ext uri="{FF2B5EF4-FFF2-40B4-BE49-F238E27FC236}">
                      <a16:creationId xmlns:a16="http://schemas.microsoft.com/office/drawing/2014/main" id="{8D655902-B116-9C5D-8073-D80CFC3FF5E2}"/>
                    </a:ext>
                  </a:extLst>
                </p:cNvPr>
                <p:cNvPicPr/>
                <p:nvPr/>
              </p:nvPicPr>
              <p:blipFill>
                <a:blip r:embed="rId43"/>
                <a:stretch>
                  <a:fillRect/>
                </a:stretch>
              </p:blipFill>
              <p:spPr>
                <a:xfrm>
                  <a:off x="3829409" y="1859385"/>
                  <a:ext cx="207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CB25D992-A5FF-E823-DC17-6DF4A80511AC}"/>
                    </a:ext>
                  </a:extLst>
                </p14:cNvPr>
                <p14:cNvContentPartPr/>
                <p14:nvPr/>
              </p14:nvContentPartPr>
              <p14:xfrm>
                <a:off x="3848129" y="2011665"/>
                <a:ext cx="118080" cy="28080"/>
              </p14:xfrm>
            </p:contentPart>
          </mc:Choice>
          <mc:Fallback xmlns="">
            <p:pic>
              <p:nvPicPr>
                <p:cNvPr id="42" name="Ink 41">
                  <a:extLst>
                    <a:ext uri="{FF2B5EF4-FFF2-40B4-BE49-F238E27FC236}">
                      <a16:creationId xmlns:a16="http://schemas.microsoft.com/office/drawing/2014/main" id="{CB25D992-A5FF-E823-DC17-6DF4A80511AC}"/>
                    </a:ext>
                  </a:extLst>
                </p:cNvPr>
                <p:cNvPicPr/>
                <p:nvPr/>
              </p:nvPicPr>
              <p:blipFill>
                <a:blip r:embed="rId45"/>
                <a:stretch>
                  <a:fillRect/>
                </a:stretch>
              </p:blipFill>
              <p:spPr>
                <a:xfrm>
                  <a:off x="3812129" y="1975665"/>
                  <a:ext cx="189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9C669191-07B0-88B0-FC8F-A503D042EDAA}"/>
                    </a:ext>
                  </a:extLst>
                </p14:cNvPr>
                <p14:cNvContentPartPr/>
                <p14:nvPr/>
              </p14:nvContentPartPr>
              <p14:xfrm>
                <a:off x="4119209" y="1943985"/>
                <a:ext cx="88200" cy="247320"/>
              </p14:xfrm>
            </p:contentPart>
          </mc:Choice>
          <mc:Fallback xmlns="">
            <p:pic>
              <p:nvPicPr>
                <p:cNvPr id="43" name="Ink 42">
                  <a:extLst>
                    <a:ext uri="{FF2B5EF4-FFF2-40B4-BE49-F238E27FC236}">
                      <a16:creationId xmlns:a16="http://schemas.microsoft.com/office/drawing/2014/main" id="{9C669191-07B0-88B0-FC8F-A503D042EDAA}"/>
                    </a:ext>
                  </a:extLst>
                </p:cNvPr>
                <p:cNvPicPr/>
                <p:nvPr/>
              </p:nvPicPr>
              <p:blipFill>
                <a:blip r:embed="rId47"/>
                <a:stretch>
                  <a:fillRect/>
                </a:stretch>
              </p:blipFill>
              <p:spPr>
                <a:xfrm>
                  <a:off x="4083569" y="1907985"/>
                  <a:ext cx="1598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C623C537-F9F2-F1D3-6A1A-FB8BFDCB6D78}"/>
                    </a:ext>
                  </a:extLst>
                </p14:cNvPr>
                <p14:cNvContentPartPr/>
                <p14:nvPr/>
              </p14:nvContentPartPr>
              <p14:xfrm>
                <a:off x="4252769" y="2072865"/>
                <a:ext cx="103320" cy="98640"/>
              </p14:xfrm>
            </p:contentPart>
          </mc:Choice>
          <mc:Fallback xmlns="">
            <p:pic>
              <p:nvPicPr>
                <p:cNvPr id="44" name="Ink 43">
                  <a:extLst>
                    <a:ext uri="{FF2B5EF4-FFF2-40B4-BE49-F238E27FC236}">
                      <a16:creationId xmlns:a16="http://schemas.microsoft.com/office/drawing/2014/main" id="{C623C537-F9F2-F1D3-6A1A-FB8BFDCB6D78}"/>
                    </a:ext>
                  </a:extLst>
                </p:cNvPr>
                <p:cNvPicPr/>
                <p:nvPr/>
              </p:nvPicPr>
              <p:blipFill>
                <a:blip r:embed="rId49"/>
                <a:stretch>
                  <a:fillRect/>
                </a:stretch>
              </p:blipFill>
              <p:spPr>
                <a:xfrm>
                  <a:off x="4216769" y="2037225"/>
                  <a:ext cx="1749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BD89C58A-4D73-7123-5955-0A498D4CA612}"/>
                    </a:ext>
                  </a:extLst>
                </p14:cNvPr>
                <p14:cNvContentPartPr/>
                <p14:nvPr/>
              </p14:nvContentPartPr>
              <p14:xfrm>
                <a:off x="4354649" y="2085105"/>
                <a:ext cx="23760" cy="103320"/>
              </p14:xfrm>
            </p:contentPart>
          </mc:Choice>
          <mc:Fallback xmlns="">
            <p:pic>
              <p:nvPicPr>
                <p:cNvPr id="45" name="Ink 44">
                  <a:extLst>
                    <a:ext uri="{FF2B5EF4-FFF2-40B4-BE49-F238E27FC236}">
                      <a16:creationId xmlns:a16="http://schemas.microsoft.com/office/drawing/2014/main" id="{BD89C58A-4D73-7123-5955-0A498D4CA612}"/>
                    </a:ext>
                  </a:extLst>
                </p:cNvPr>
                <p:cNvPicPr/>
                <p:nvPr/>
              </p:nvPicPr>
              <p:blipFill>
                <a:blip r:embed="rId51"/>
                <a:stretch>
                  <a:fillRect/>
                </a:stretch>
              </p:blipFill>
              <p:spPr>
                <a:xfrm>
                  <a:off x="4318649" y="2049105"/>
                  <a:ext cx="95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DBF6C083-FA34-7B6B-D2F7-329D18A626BD}"/>
                    </a:ext>
                  </a:extLst>
                </p14:cNvPr>
                <p14:cNvContentPartPr/>
                <p14:nvPr/>
              </p14:nvContentPartPr>
              <p14:xfrm>
                <a:off x="4460849" y="1931385"/>
                <a:ext cx="99360" cy="315720"/>
              </p14:xfrm>
            </p:contentPart>
          </mc:Choice>
          <mc:Fallback xmlns="">
            <p:pic>
              <p:nvPicPr>
                <p:cNvPr id="46" name="Ink 45">
                  <a:extLst>
                    <a:ext uri="{FF2B5EF4-FFF2-40B4-BE49-F238E27FC236}">
                      <a16:creationId xmlns:a16="http://schemas.microsoft.com/office/drawing/2014/main" id="{DBF6C083-FA34-7B6B-D2F7-329D18A626BD}"/>
                    </a:ext>
                  </a:extLst>
                </p:cNvPr>
                <p:cNvPicPr/>
                <p:nvPr/>
              </p:nvPicPr>
              <p:blipFill>
                <a:blip r:embed="rId53"/>
                <a:stretch>
                  <a:fillRect/>
                </a:stretch>
              </p:blipFill>
              <p:spPr>
                <a:xfrm>
                  <a:off x="4424849" y="1895385"/>
                  <a:ext cx="171000" cy="387360"/>
                </a:xfrm>
                <a:prstGeom prst="rect">
                  <a:avLst/>
                </a:prstGeom>
              </p:spPr>
            </p:pic>
          </mc:Fallback>
        </mc:AlternateContent>
      </p:grpSp>
      <p:grpSp>
        <p:nvGrpSpPr>
          <p:cNvPr id="50" name="Group 49">
            <a:extLst>
              <a:ext uri="{FF2B5EF4-FFF2-40B4-BE49-F238E27FC236}">
                <a16:creationId xmlns:a16="http://schemas.microsoft.com/office/drawing/2014/main" id="{71D70D3F-C499-148A-2D51-8E569B628088}"/>
              </a:ext>
            </a:extLst>
          </p:cNvPr>
          <p:cNvGrpSpPr/>
          <p:nvPr/>
        </p:nvGrpSpPr>
        <p:grpSpPr>
          <a:xfrm>
            <a:off x="2085209" y="1464465"/>
            <a:ext cx="343440" cy="165960"/>
            <a:chOff x="2085209" y="1464465"/>
            <a:chExt cx="343440" cy="165960"/>
          </a:xfrm>
        </p:grpSpPr>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BAD1A77B-D154-9D4F-1AA4-E3A5BC5E2CCA}"/>
                    </a:ext>
                  </a:extLst>
                </p14:cNvPr>
                <p14:cNvContentPartPr/>
                <p14:nvPr/>
              </p14:nvContentPartPr>
              <p14:xfrm>
                <a:off x="2085209" y="1483905"/>
                <a:ext cx="126000" cy="135000"/>
              </p14:xfrm>
            </p:contentPart>
          </mc:Choice>
          <mc:Fallback xmlns="">
            <p:pic>
              <p:nvPicPr>
                <p:cNvPr id="48" name="Ink 47">
                  <a:extLst>
                    <a:ext uri="{FF2B5EF4-FFF2-40B4-BE49-F238E27FC236}">
                      <a16:creationId xmlns:a16="http://schemas.microsoft.com/office/drawing/2014/main" id="{BAD1A77B-D154-9D4F-1AA4-E3A5BC5E2CCA}"/>
                    </a:ext>
                  </a:extLst>
                </p:cNvPr>
                <p:cNvPicPr/>
                <p:nvPr/>
              </p:nvPicPr>
              <p:blipFill>
                <a:blip r:embed="rId55"/>
                <a:stretch>
                  <a:fillRect/>
                </a:stretch>
              </p:blipFill>
              <p:spPr>
                <a:xfrm>
                  <a:off x="2049209" y="1447905"/>
                  <a:ext cx="197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7D3FC2D7-4441-8C3E-5913-56BA453005A6}"/>
                    </a:ext>
                  </a:extLst>
                </p14:cNvPr>
                <p14:cNvContentPartPr/>
                <p14:nvPr/>
              </p14:nvContentPartPr>
              <p14:xfrm>
                <a:off x="2255129" y="1464465"/>
                <a:ext cx="173520" cy="165960"/>
              </p14:xfrm>
            </p:contentPart>
          </mc:Choice>
          <mc:Fallback xmlns="">
            <p:pic>
              <p:nvPicPr>
                <p:cNvPr id="49" name="Ink 48">
                  <a:extLst>
                    <a:ext uri="{FF2B5EF4-FFF2-40B4-BE49-F238E27FC236}">
                      <a16:creationId xmlns:a16="http://schemas.microsoft.com/office/drawing/2014/main" id="{7D3FC2D7-4441-8C3E-5913-56BA453005A6}"/>
                    </a:ext>
                  </a:extLst>
                </p:cNvPr>
                <p:cNvPicPr/>
                <p:nvPr/>
              </p:nvPicPr>
              <p:blipFill>
                <a:blip r:embed="rId57"/>
                <a:stretch>
                  <a:fillRect/>
                </a:stretch>
              </p:blipFill>
              <p:spPr>
                <a:xfrm>
                  <a:off x="2219129" y="1428465"/>
                  <a:ext cx="245160" cy="23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2788DEAC-EA22-B72F-EED9-171E6537BB37}"/>
                  </a:ext>
                </a:extLst>
              </p14:cNvPr>
              <p14:cNvContentPartPr/>
              <p14:nvPr/>
            </p14:nvContentPartPr>
            <p14:xfrm>
              <a:off x="1119689" y="2159985"/>
              <a:ext cx="36000" cy="31680"/>
            </p14:xfrm>
          </p:contentPart>
        </mc:Choice>
        <mc:Fallback xmlns="">
          <p:pic>
            <p:nvPicPr>
              <p:cNvPr id="51" name="Ink 50">
                <a:extLst>
                  <a:ext uri="{FF2B5EF4-FFF2-40B4-BE49-F238E27FC236}">
                    <a16:creationId xmlns:a16="http://schemas.microsoft.com/office/drawing/2014/main" id="{2788DEAC-EA22-B72F-EED9-171E6537BB37}"/>
                  </a:ext>
                </a:extLst>
              </p:cNvPr>
              <p:cNvPicPr/>
              <p:nvPr/>
            </p:nvPicPr>
            <p:blipFill>
              <a:blip r:embed="rId59"/>
              <a:stretch>
                <a:fillRect/>
              </a:stretch>
            </p:blipFill>
            <p:spPr>
              <a:xfrm>
                <a:off x="1084049" y="2124345"/>
                <a:ext cx="107640" cy="103320"/>
              </a:xfrm>
              <a:prstGeom prst="rect">
                <a:avLst/>
              </a:prstGeom>
            </p:spPr>
          </p:pic>
        </mc:Fallback>
      </mc:AlternateContent>
      <p:grpSp>
        <p:nvGrpSpPr>
          <p:cNvPr id="66" name="Group 65">
            <a:extLst>
              <a:ext uri="{FF2B5EF4-FFF2-40B4-BE49-F238E27FC236}">
                <a16:creationId xmlns:a16="http://schemas.microsoft.com/office/drawing/2014/main" id="{FFF16EAA-48AE-4228-7FEB-7E66718C8E59}"/>
              </a:ext>
            </a:extLst>
          </p:cNvPr>
          <p:cNvGrpSpPr/>
          <p:nvPr/>
        </p:nvGrpSpPr>
        <p:grpSpPr>
          <a:xfrm>
            <a:off x="787049" y="2275185"/>
            <a:ext cx="1675080" cy="671760"/>
            <a:chOff x="787049" y="2275185"/>
            <a:chExt cx="1675080" cy="671760"/>
          </a:xfrm>
        </p:grpSpPr>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1A057D36-5349-458A-72F7-9562D03C5EF7}"/>
                    </a:ext>
                  </a:extLst>
                </p14:cNvPr>
                <p14:cNvContentPartPr/>
                <p14:nvPr/>
              </p14:nvContentPartPr>
              <p14:xfrm>
                <a:off x="787049" y="2487945"/>
                <a:ext cx="19800" cy="42840"/>
              </p14:xfrm>
            </p:contentPart>
          </mc:Choice>
          <mc:Fallback xmlns="">
            <p:pic>
              <p:nvPicPr>
                <p:cNvPr id="52" name="Ink 51">
                  <a:extLst>
                    <a:ext uri="{FF2B5EF4-FFF2-40B4-BE49-F238E27FC236}">
                      <a16:creationId xmlns:a16="http://schemas.microsoft.com/office/drawing/2014/main" id="{1A057D36-5349-458A-72F7-9562D03C5EF7}"/>
                    </a:ext>
                  </a:extLst>
                </p:cNvPr>
                <p:cNvPicPr/>
                <p:nvPr/>
              </p:nvPicPr>
              <p:blipFill>
                <a:blip r:embed="rId61"/>
                <a:stretch>
                  <a:fillRect/>
                </a:stretch>
              </p:blipFill>
              <p:spPr>
                <a:xfrm>
                  <a:off x="751049" y="2452305"/>
                  <a:ext cx="91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4097A6E5-A30E-1038-2703-D8DC235A8CF2}"/>
                    </a:ext>
                  </a:extLst>
                </p14:cNvPr>
                <p14:cNvContentPartPr/>
                <p14:nvPr/>
              </p14:nvContentPartPr>
              <p14:xfrm>
                <a:off x="788489" y="2455185"/>
                <a:ext cx="219240" cy="262800"/>
              </p14:xfrm>
            </p:contentPart>
          </mc:Choice>
          <mc:Fallback xmlns="">
            <p:pic>
              <p:nvPicPr>
                <p:cNvPr id="53" name="Ink 52">
                  <a:extLst>
                    <a:ext uri="{FF2B5EF4-FFF2-40B4-BE49-F238E27FC236}">
                      <a16:creationId xmlns:a16="http://schemas.microsoft.com/office/drawing/2014/main" id="{4097A6E5-A30E-1038-2703-D8DC235A8CF2}"/>
                    </a:ext>
                  </a:extLst>
                </p:cNvPr>
                <p:cNvPicPr/>
                <p:nvPr/>
              </p:nvPicPr>
              <p:blipFill>
                <a:blip r:embed="rId63"/>
                <a:stretch>
                  <a:fillRect/>
                </a:stretch>
              </p:blipFill>
              <p:spPr>
                <a:xfrm>
                  <a:off x="752849" y="2419185"/>
                  <a:ext cx="2908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D5D5B131-DA31-8625-B2A3-F14795BDE434}"/>
                    </a:ext>
                  </a:extLst>
                </p14:cNvPr>
                <p14:cNvContentPartPr/>
                <p14:nvPr/>
              </p14:nvContentPartPr>
              <p14:xfrm>
                <a:off x="830969" y="2447265"/>
                <a:ext cx="194040" cy="499680"/>
              </p14:xfrm>
            </p:contentPart>
          </mc:Choice>
          <mc:Fallback xmlns="">
            <p:pic>
              <p:nvPicPr>
                <p:cNvPr id="54" name="Ink 53">
                  <a:extLst>
                    <a:ext uri="{FF2B5EF4-FFF2-40B4-BE49-F238E27FC236}">
                      <a16:creationId xmlns:a16="http://schemas.microsoft.com/office/drawing/2014/main" id="{D5D5B131-DA31-8625-B2A3-F14795BDE434}"/>
                    </a:ext>
                  </a:extLst>
                </p:cNvPr>
                <p:cNvPicPr/>
                <p:nvPr/>
              </p:nvPicPr>
              <p:blipFill>
                <a:blip r:embed="rId65"/>
                <a:stretch>
                  <a:fillRect/>
                </a:stretch>
              </p:blipFill>
              <p:spPr>
                <a:xfrm>
                  <a:off x="795329" y="2411265"/>
                  <a:ext cx="26568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B49D1E6E-032E-BC0B-2807-8762646AD9AD}"/>
                    </a:ext>
                  </a:extLst>
                </p14:cNvPr>
                <p14:cNvContentPartPr/>
                <p14:nvPr/>
              </p14:nvContentPartPr>
              <p14:xfrm>
                <a:off x="1065689" y="2693865"/>
                <a:ext cx="41760" cy="28800"/>
              </p14:xfrm>
            </p:contentPart>
          </mc:Choice>
          <mc:Fallback xmlns="">
            <p:pic>
              <p:nvPicPr>
                <p:cNvPr id="55" name="Ink 54">
                  <a:extLst>
                    <a:ext uri="{FF2B5EF4-FFF2-40B4-BE49-F238E27FC236}">
                      <a16:creationId xmlns:a16="http://schemas.microsoft.com/office/drawing/2014/main" id="{B49D1E6E-032E-BC0B-2807-8762646AD9AD}"/>
                    </a:ext>
                  </a:extLst>
                </p:cNvPr>
                <p:cNvPicPr/>
                <p:nvPr/>
              </p:nvPicPr>
              <p:blipFill>
                <a:blip r:embed="rId67"/>
                <a:stretch>
                  <a:fillRect/>
                </a:stretch>
              </p:blipFill>
              <p:spPr>
                <a:xfrm>
                  <a:off x="1030049" y="2657865"/>
                  <a:ext cx="113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A5DE7F3C-0F1A-FA05-0891-785A20FA36A8}"/>
                    </a:ext>
                  </a:extLst>
                </p14:cNvPr>
                <p14:cNvContentPartPr/>
                <p14:nvPr/>
              </p14:nvContentPartPr>
              <p14:xfrm>
                <a:off x="1044089" y="2808705"/>
                <a:ext cx="86400" cy="59400"/>
              </p14:xfrm>
            </p:contentPart>
          </mc:Choice>
          <mc:Fallback xmlns="">
            <p:pic>
              <p:nvPicPr>
                <p:cNvPr id="56" name="Ink 55">
                  <a:extLst>
                    <a:ext uri="{FF2B5EF4-FFF2-40B4-BE49-F238E27FC236}">
                      <a16:creationId xmlns:a16="http://schemas.microsoft.com/office/drawing/2014/main" id="{A5DE7F3C-0F1A-FA05-0891-785A20FA36A8}"/>
                    </a:ext>
                  </a:extLst>
                </p:cNvPr>
                <p:cNvPicPr/>
                <p:nvPr/>
              </p:nvPicPr>
              <p:blipFill>
                <a:blip r:embed="rId69"/>
                <a:stretch>
                  <a:fillRect/>
                </a:stretch>
              </p:blipFill>
              <p:spPr>
                <a:xfrm>
                  <a:off x="1008449" y="2772705"/>
                  <a:ext cx="1580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D963C559-7EF6-9FD3-5551-8E6BD92BF22A}"/>
                    </a:ext>
                  </a:extLst>
                </p14:cNvPr>
                <p14:cNvContentPartPr/>
                <p14:nvPr/>
              </p14:nvContentPartPr>
              <p14:xfrm>
                <a:off x="1199969" y="2481825"/>
                <a:ext cx="151560" cy="349560"/>
              </p14:xfrm>
            </p:contentPart>
          </mc:Choice>
          <mc:Fallback xmlns="">
            <p:pic>
              <p:nvPicPr>
                <p:cNvPr id="57" name="Ink 56">
                  <a:extLst>
                    <a:ext uri="{FF2B5EF4-FFF2-40B4-BE49-F238E27FC236}">
                      <a16:creationId xmlns:a16="http://schemas.microsoft.com/office/drawing/2014/main" id="{D963C559-7EF6-9FD3-5551-8E6BD92BF22A}"/>
                    </a:ext>
                  </a:extLst>
                </p:cNvPr>
                <p:cNvPicPr/>
                <p:nvPr/>
              </p:nvPicPr>
              <p:blipFill>
                <a:blip r:embed="rId71"/>
                <a:stretch>
                  <a:fillRect/>
                </a:stretch>
              </p:blipFill>
              <p:spPr>
                <a:xfrm>
                  <a:off x="1164329" y="2446185"/>
                  <a:ext cx="22320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2F467350-89F9-DFB6-A7DC-FA8E4654A2B8}"/>
                    </a:ext>
                  </a:extLst>
                </p14:cNvPr>
                <p14:cNvContentPartPr/>
                <p14:nvPr/>
              </p14:nvContentPartPr>
              <p14:xfrm>
                <a:off x="1417409" y="2657865"/>
                <a:ext cx="124920" cy="171000"/>
              </p14:xfrm>
            </p:contentPart>
          </mc:Choice>
          <mc:Fallback xmlns="">
            <p:pic>
              <p:nvPicPr>
                <p:cNvPr id="58" name="Ink 57">
                  <a:extLst>
                    <a:ext uri="{FF2B5EF4-FFF2-40B4-BE49-F238E27FC236}">
                      <a16:creationId xmlns:a16="http://schemas.microsoft.com/office/drawing/2014/main" id="{2F467350-89F9-DFB6-A7DC-FA8E4654A2B8}"/>
                    </a:ext>
                  </a:extLst>
                </p:cNvPr>
                <p:cNvPicPr/>
                <p:nvPr/>
              </p:nvPicPr>
              <p:blipFill>
                <a:blip r:embed="rId73"/>
                <a:stretch>
                  <a:fillRect/>
                </a:stretch>
              </p:blipFill>
              <p:spPr>
                <a:xfrm>
                  <a:off x="1381409" y="2621865"/>
                  <a:ext cx="196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661DA5FD-27FA-ADA4-9BE3-A03D323470EA}"/>
                    </a:ext>
                  </a:extLst>
                </p14:cNvPr>
                <p14:cNvContentPartPr/>
                <p14:nvPr/>
              </p14:nvContentPartPr>
              <p14:xfrm>
                <a:off x="1399409" y="2732025"/>
                <a:ext cx="115920" cy="33480"/>
              </p14:xfrm>
            </p:contentPart>
          </mc:Choice>
          <mc:Fallback xmlns="">
            <p:pic>
              <p:nvPicPr>
                <p:cNvPr id="59" name="Ink 58">
                  <a:extLst>
                    <a:ext uri="{FF2B5EF4-FFF2-40B4-BE49-F238E27FC236}">
                      <a16:creationId xmlns:a16="http://schemas.microsoft.com/office/drawing/2014/main" id="{661DA5FD-27FA-ADA4-9BE3-A03D323470EA}"/>
                    </a:ext>
                  </a:extLst>
                </p:cNvPr>
                <p:cNvPicPr/>
                <p:nvPr/>
              </p:nvPicPr>
              <p:blipFill>
                <a:blip r:embed="rId75"/>
                <a:stretch>
                  <a:fillRect/>
                </a:stretch>
              </p:blipFill>
              <p:spPr>
                <a:xfrm>
                  <a:off x="1363409" y="2696385"/>
                  <a:ext cx="187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B1E0C446-A459-9517-2B83-1CD615F49035}"/>
                    </a:ext>
                  </a:extLst>
                </p14:cNvPr>
                <p14:cNvContentPartPr/>
                <p14:nvPr/>
              </p14:nvContentPartPr>
              <p14:xfrm>
                <a:off x="1815929" y="2526105"/>
                <a:ext cx="32760" cy="193680"/>
              </p14:xfrm>
            </p:contentPart>
          </mc:Choice>
          <mc:Fallback xmlns="">
            <p:pic>
              <p:nvPicPr>
                <p:cNvPr id="60" name="Ink 59">
                  <a:extLst>
                    <a:ext uri="{FF2B5EF4-FFF2-40B4-BE49-F238E27FC236}">
                      <a16:creationId xmlns:a16="http://schemas.microsoft.com/office/drawing/2014/main" id="{B1E0C446-A459-9517-2B83-1CD615F49035}"/>
                    </a:ext>
                  </a:extLst>
                </p:cNvPr>
                <p:cNvPicPr/>
                <p:nvPr/>
              </p:nvPicPr>
              <p:blipFill>
                <a:blip r:embed="rId77"/>
                <a:stretch>
                  <a:fillRect/>
                </a:stretch>
              </p:blipFill>
              <p:spPr>
                <a:xfrm>
                  <a:off x="1780289" y="2490105"/>
                  <a:ext cx="104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190FF2D3-DBE7-648A-C9AD-BA5CF86DC012}"/>
                    </a:ext>
                  </a:extLst>
                </p14:cNvPr>
                <p14:cNvContentPartPr/>
                <p14:nvPr/>
              </p14:nvContentPartPr>
              <p14:xfrm>
                <a:off x="1716569" y="2611785"/>
                <a:ext cx="159120" cy="50760"/>
              </p14:xfrm>
            </p:contentPart>
          </mc:Choice>
          <mc:Fallback xmlns="">
            <p:pic>
              <p:nvPicPr>
                <p:cNvPr id="61" name="Ink 60">
                  <a:extLst>
                    <a:ext uri="{FF2B5EF4-FFF2-40B4-BE49-F238E27FC236}">
                      <a16:creationId xmlns:a16="http://schemas.microsoft.com/office/drawing/2014/main" id="{190FF2D3-DBE7-648A-C9AD-BA5CF86DC012}"/>
                    </a:ext>
                  </a:extLst>
                </p:cNvPr>
                <p:cNvPicPr/>
                <p:nvPr/>
              </p:nvPicPr>
              <p:blipFill>
                <a:blip r:embed="rId79"/>
                <a:stretch>
                  <a:fillRect/>
                </a:stretch>
              </p:blipFill>
              <p:spPr>
                <a:xfrm>
                  <a:off x="1680929" y="2575785"/>
                  <a:ext cx="230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7AFC2604-A30F-BF83-0BD8-035C0B1C4B5F}"/>
                    </a:ext>
                  </a:extLst>
                </p14:cNvPr>
                <p14:cNvContentPartPr/>
                <p14:nvPr/>
              </p14:nvContentPartPr>
              <p14:xfrm>
                <a:off x="1980809" y="2485785"/>
                <a:ext cx="144720" cy="345600"/>
              </p14:xfrm>
            </p:contentPart>
          </mc:Choice>
          <mc:Fallback xmlns="">
            <p:pic>
              <p:nvPicPr>
                <p:cNvPr id="62" name="Ink 61">
                  <a:extLst>
                    <a:ext uri="{FF2B5EF4-FFF2-40B4-BE49-F238E27FC236}">
                      <a16:creationId xmlns:a16="http://schemas.microsoft.com/office/drawing/2014/main" id="{7AFC2604-A30F-BF83-0BD8-035C0B1C4B5F}"/>
                    </a:ext>
                  </a:extLst>
                </p:cNvPr>
                <p:cNvPicPr/>
                <p:nvPr/>
              </p:nvPicPr>
              <p:blipFill>
                <a:blip r:embed="rId81"/>
                <a:stretch>
                  <a:fillRect/>
                </a:stretch>
              </p:blipFill>
              <p:spPr>
                <a:xfrm>
                  <a:off x="1944809" y="2450145"/>
                  <a:ext cx="21636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08F4692C-16CD-CEEF-151B-571B75D12F45}"/>
                    </a:ext>
                  </a:extLst>
                </p14:cNvPr>
                <p14:cNvContentPartPr/>
                <p14:nvPr/>
              </p14:nvContentPartPr>
              <p14:xfrm>
                <a:off x="2258009" y="2627625"/>
                <a:ext cx="204120" cy="251640"/>
              </p14:xfrm>
            </p:contentPart>
          </mc:Choice>
          <mc:Fallback xmlns="">
            <p:pic>
              <p:nvPicPr>
                <p:cNvPr id="63" name="Ink 62">
                  <a:extLst>
                    <a:ext uri="{FF2B5EF4-FFF2-40B4-BE49-F238E27FC236}">
                      <a16:creationId xmlns:a16="http://schemas.microsoft.com/office/drawing/2014/main" id="{08F4692C-16CD-CEEF-151B-571B75D12F45}"/>
                    </a:ext>
                  </a:extLst>
                </p:cNvPr>
                <p:cNvPicPr/>
                <p:nvPr/>
              </p:nvPicPr>
              <p:blipFill>
                <a:blip r:embed="rId83"/>
                <a:stretch>
                  <a:fillRect/>
                </a:stretch>
              </p:blipFill>
              <p:spPr>
                <a:xfrm>
                  <a:off x="2222009" y="2591985"/>
                  <a:ext cx="2757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8935CB0E-7232-7811-B6C6-4032C8E9A0DC}"/>
                    </a:ext>
                  </a:extLst>
                </p14:cNvPr>
                <p14:cNvContentPartPr/>
                <p14:nvPr/>
              </p14:nvContentPartPr>
              <p14:xfrm>
                <a:off x="803249" y="2275185"/>
                <a:ext cx="698040" cy="108000"/>
              </p14:xfrm>
            </p:contentPart>
          </mc:Choice>
          <mc:Fallback xmlns="">
            <p:pic>
              <p:nvPicPr>
                <p:cNvPr id="65" name="Ink 64">
                  <a:extLst>
                    <a:ext uri="{FF2B5EF4-FFF2-40B4-BE49-F238E27FC236}">
                      <a16:creationId xmlns:a16="http://schemas.microsoft.com/office/drawing/2014/main" id="{8935CB0E-7232-7811-B6C6-4032C8E9A0DC}"/>
                    </a:ext>
                  </a:extLst>
                </p:cNvPr>
                <p:cNvPicPr/>
                <p:nvPr/>
              </p:nvPicPr>
              <p:blipFill>
                <a:blip r:embed="rId85"/>
                <a:stretch>
                  <a:fillRect/>
                </a:stretch>
              </p:blipFill>
              <p:spPr>
                <a:xfrm>
                  <a:off x="767249" y="2239545"/>
                  <a:ext cx="769680" cy="179640"/>
                </a:xfrm>
                <a:prstGeom prst="rect">
                  <a:avLst/>
                </a:prstGeom>
              </p:spPr>
            </p:pic>
          </mc:Fallback>
        </mc:AlternateContent>
      </p:grpSp>
      <p:grpSp>
        <p:nvGrpSpPr>
          <p:cNvPr id="68" name="Group 67">
            <a:extLst>
              <a:ext uri="{FF2B5EF4-FFF2-40B4-BE49-F238E27FC236}">
                <a16:creationId xmlns:a16="http://schemas.microsoft.com/office/drawing/2014/main" id="{AA0238F6-7A5C-364D-D75F-221ED28B5C66}"/>
              </a:ext>
            </a:extLst>
          </p:cNvPr>
          <p:cNvGrpSpPr/>
          <p:nvPr/>
        </p:nvGrpSpPr>
        <p:grpSpPr>
          <a:xfrm>
            <a:off x="859049" y="1551225"/>
            <a:ext cx="777240" cy="455040"/>
            <a:chOff x="859049" y="1551225"/>
            <a:chExt cx="777240" cy="455040"/>
          </a:xfrm>
        </p:grpSpPr>
        <mc:AlternateContent xmlns:mc="http://schemas.openxmlformats.org/markup-compatibility/2006" xmlns:p14="http://schemas.microsoft.com/office/powerpoint/2010/main">
          <mc:Choice Requires="p14">
            <p:contentPart p14:bwMode="auto" r:id="rId86">
              <p14:nvContentPartPr>
                <p14:cNvPr id="21" name="Ink 20">
                  <a:extLst>
                    <a:ext uri="{FF2B5EF4-FFF2-40B4-BE49-F238E27FC236}">
                      <a16:creationId xmlns:a16="http://schemas.microsoft.com/office/drawing/2014/main" id="{38363E04-3F8D-BD5C-9728-EEE4D091C096}"/>
                    </a:ext>
                  </a:extLst>
                </p14:cNvPr>
                <p14:cNvContentPartPr/>
                <p14:nvPr/>
              </p14:nvContentPartPr>
              <p14:xfrm>
                <a:off x="924209" y="1643385"/>
                <a:ext cx="1440" cy="1080"/>
              </p14:xfrm>
            </p:contentPart>
          </mc:Choice>
          <mc:Fallback xmlns="">
            <p:pic>
              <p:nvPicPr>
                <p:cNvPr id="21" name="Ink 20">
                  <a:extLst>
                    <a:ext uri="{FF2B5EF4-FFF2-40B4-BE49-F238E27FC236}">
                      <a16:creationId xmlns:a16="http://schemas.microsoft.com/office/drawing/2014/main" id="{38363E04-3F8D-BD5C-9728-EEE4D091C096}"/>
                    </a:ext>
                  </a:extLst>
                </p:cNvPr>
                <p:cNvPicPr/>
                <p:nvPr/>
              </p:nvPicPr>
              <p:blipFill>
                <a:blip r:embed="rId87"/>
                <a:stretch>
                  <a:fillRect/>
                </a:stretch>
              </p:blipFill>
              <p:spPr>
                <a:xfrm>
                  <a:off x="888569" y="1607745"/>
                  <a:ext cx="73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 name="Ink 21">
                  <a:extLst>
                    <a:ext uri="{FF2B5EF4-FFF2-40B4-BE49-F238E27FC236}">
                      <a16:creationId xmlns:a16="http://schemas.microsoft.com/office/drawing/2014/main" id="{8713EFD2-F9B6-CF6E-63F6-6283AACA91DD}"/>
                    </a:ext>
                  </a:extLst>
                </p14:cNvPr>
                <p14:cNvContentPartPr/>
                <p14:nvPr/>
              </p14:nvContentPartPr>
              <p14:xfrm>
                <a:off x="859049" y="1625025"/>
                <a:ext cx="212400" cy="376920"/>
              </p14:xfrm>
            </p:contentPart>
          </mc:Choice>
          <mc:Fallback xmlns="">
            <p:pic>
              <p:nvPicPr>
                <p:cNvPr id="22" name="Ink 21">
                  <a:extLst>
                    <a:ext uri="{FF2B5EF4-FFF2-40B4-BE49-F238E27FC236}">
                      <a16:creationId xmlns:a16="http://schemas.microsoft.com/office/drawing/2014/main" id="{8713EFD2-F9B6-CF6E-63F6-6283AACA91DD}"/>
                    </a:ext>
                  </a:extLst>
                </p:cNvPr>
                <p:cNvPicPr/>
                <p:nvPr/>
              </p:nvPicPr>
              <p:blipFill>
                <a:blip r:embed="rId89"/>
                <a:stretch>
                  <a:fillRect/>
                </a:stretch>
              </p:blipFill>
              <p:spPr>
                <a:xfrm>
                  <a:off x="823049" y="1589385"/>
                  <a:ext cx="2840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 name="Ink 22">
                  <a:extLst>
                    <a:ext uri="{FF2B5EF4-FFF2-40B4-BE49-F238E27FC236}">
                      <a16:creationId xmlns:a16="http://schemas.microsoft.com/office/drawing/2014/main" id="{329A252F-2285-A02C-2267-8E9640E20DBF}"/>
                    </a:ext>
                  </a:extLst>
                </p14:cNvPr>
                <p14:cNvContentPartPr/>
                <p14:nvPr/>
              </p14:nvContentPartPr>
              <p14:xfrm>
                <a:off x="1124369" y="1819785"/>
                <a:ext cx="102240" cy="8280"/>
              </p14:xfrm>
            </p:contentPart>
          </mc:Choice>
          <mc:Fallback xmlns="">
            <p:pic>
              <p:nvPicPr>
                <p:cNvPr id="23" name="Ink 22">
                  <a:extLst>
                    <a:ext uri="{FF2B5EF4-FFF2-40B4-BE49-F238E27FC236}">
                      <a16:creationId xmlns:a16="http://schemas.microsoft.com/office/drawing/2014/main" id="{329A252F-2285-A02C-2267-8E9640E20DBF}"/>
                    </a:ext>
                  </a:extLst>
                </p:cNvPr>
                <p:cNvPicPr/>
                <p:nvPr/>
              </p:nvPicPr>
              <p:blipFill>
                <a:blip r:embed="rId91"/>
                <a:stretch>
                  <a:fillRect/>
                </a:stretch>
              </p:blipFill>
              <p:spPr>
                <a:xfrm>
                  <a:off x="1088369" y="1784145"/>
                  <a:ext cx="1738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4" name="Ink 23">
                  <a:extLst>
                    <a:ext uri="{FF2B5EF4-FFF2-40B4-BE49-F238E27FC236}">
                      <a16:creationId xmlns:a16="http://schemas.microsoft.com/office/drawing/2014/main" id="{EDF6AEDB-F641-27BC-C590-5EA7FD17ABF7}"/>
                    </a:ext>
                  </a:extLst>
                </p14:cNvPr>
                <p14:cNvContentPartPr/>
                <p14:nvPr/>
              </p14:nvContentPartPr>
              <p14:xfrm>
                <a:off x="1113209" y="1936785"/>
                <a:ext cx="113400" cy="27000"/>
              </p14:xfrm>
            </p:contentPart>
          </mc:Choice>
          <mc:Fallback xmlns="">
            <p:pic>
              <p:nvPicPr>
                <p:cNvPr id="24" name="Ink 23">
                  <a:extLst>
                    <a:ext uri="{FF2B5EF4-FFF2-40B4-BE49-F238E27FC236}">
                      <a16:creationId xmlns:a16="http://schemas.microsoft.com/office/drawing/2014/main" id="{EDF6AEDB-F641-27BC-C590-5EA7FD17ABF7}"/>
                    </a:ext>
                  </a:extLst>
                </p:cNvPr>
                <p:cNvPicPr/>
                <p:nvPr/>
              </p:nvPicPr>
              <p:blipFill>
                <a:blip r:embed="rId93"/>
                <a:stretch>
                  <a:fillRect/>
                </a:stretch>
              </p:blipFill>
              <p:spPr>
                <a:xfrm>
                  <a:off x="1077209" y="1901145"/>
                  <a:ext cx="185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 name="Ink 24">
                  <a:extLst>
                    <a:ext uri="{FF2B5EF4-FFF2-40B4-BE49-F238E27FC236}">
                      <a16:creationId xmlns:a16="http://schemas.microsoft.com/office/drawing/2014/main" id="{FF5839E9-1F6F-BE9C-6F9F-281ABA2CAA94}"/>
                    </a:ext>
                  </a:extLst>
                </p14:cNvPr>
                <p14:cNvContentPartPr/>
                <p14:nvPr/>
              </p14:nvContentPartPr>
              <p14:xfrm>
                <a:off x="1292849" y="1640505"/>
                <a:ext cx="103680" cy="347760"/>
              </p14:xfrm>
            </p:contentPart>
          </mc:Choice>
          <mc:Fallback xmlns="">
            <p:pic>
              <p:nvPicPr>
                <p:cNvPr id="25" name="Ink 24">
                  <a:extLst>
                    <a:ext uri="{FF2B5EF4-FFF2-40B4-BE49-F238E27FC236}">
                      <a16:creationId xmlns:a16="http://schemas.microsoft.com/office/drawing/2014/main" id="{FF5839E9-1F6F-BE9C-6F9F-281ABA2CAA94}"/>
                    </a:ext>
                  </a:extLst>
                </p:cNvPr>
                <p:cNvPicPr/>
                <p:nvPr/>
              </p:nvPicPr>
              <p:blipFill>
                <a:blip r:embed="rId95"/>
                <a:stretch>
                  <a:fillRect/>
                </a:stretch>
              </p:blipFill>
              <p:spPr>
                <a:xfrm>
                  <a:off x="1257209" y="1604865"/>
                  <a:ext cx="175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 name="Ink 25">
                  <a:extLst>
                    <a:ext uri="{FF2B5EF4-FFF2-40B4-BE49-F238E27FC236}">
                      <a16:creationId xmlns:a16="http://schemas.microsoft.com/office/drawing/2014/main" id="{1A42B619-5645-D5C9-95B0-E0F3CECB68A5}"/>
                    </a:ext>
                  </a:extLst>
                </p14:cNvPr>
                <p14:cNvContentPartPr/>
                <p14:nvPr/>
              </p14:nvContentPartPr>
              <p14:xfrm>
                <a:off x="1289609" y="1845705"/>
                <a:ext cx="85320" cy="6120"/>
              </p14:xfrm>
            </p:contentPart>
          </mc:Choice>
          <mc:Fallback xmlns="">
            <p:pic>
              <p:nvPicPr>
                <p:cNvPr id="26" name="Ink 25">
                  <a:extLst>
                    <a:ext uri="{FF2B5EF4-FFF2-40B4-BE49-F238E27FC236}">
                      <a16:creationId xmlns:a16="http://schemas.microsoft.com/office/drawing/2014/main" id="{1A42B619-5645-D5C9-95B0-E0F3CECB68A5}"/>
                    </a:ext>
                  </a:extLst>
                </p:cNvPr>
                <p:cNvPicPr/>
                <p:nvPr/>
              </p:nvPicPr>
              <p:blipFill>
                <a:blip r:embed="rId97"/>
                <a:stretch>
                  <a:fillRect/>
                </a:stretch>
              </p:blipFill>
              <p:spPr>
                <a:xfrm>
                  <a:off x="1253969" y="1809705"/>
                  <a:ext cx="156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 name="Ink 26">
                  <a:extLst>
                    <a:ext uri="{FF2B5EF4-FFF2-40B4-BE49-F238E27FC236}">
                      <a16:creationId xmlns:a16="http://schemas.microsoft.com/office/drawing/2014/main" id="{80084E15-BF70-78FA-4B25-E7ED122FE7D6}"/>
                    </a:ext>
                  </a:extLst>
                </p14:cNvPr>
                <p14:cNvContentPartPr/>
                <p14:nvPr/>
              </p14:nvContentPartPr>
              <p14:xfrm>
                <a:off x="1435049" y="1724385"/>
                <a:ext cx="66600" cy="259560"/>
              </p14:xfrm>
            </p:contentPart>
          </mc:Choice>
          <mc:Fallback xmlns="">
            <p:pic>
              <p:nvPicPr>
                <p:cNvPr id="27" name="Ink 26">
                  <a:extLst>
                    <a:ext uri="{FF2B5EF4-FFF2-40B4-BE49-F238E27FC236}">
                      <a16:creationId xmlns:a16="http://schemas.microsoft.com/office/drawing/2014/main" id="{80084E15-BF70-78FA-4B25-E7ED122FE7D6}"/>
                    </a:ext>
                  </a:extLst>
                </p:cNvPr>
                <p:cNvPicPr/>
                <p:nvPr/>
              </p:nvPicPr>
              <p:blipFill>
                <a:blip r:embed="rId99"/>
                <a:stretch>
                  <a:fillRect/>
                </a:stretch>
              </p:blipFill>
              <p:spPr>
                <a:xfrm>
                  <a:off x="1399049" y="1688745"/>
                  <a:ext cx="1382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8" name="Ink 27">
                  <a:extLst>
                    <a:ext uri="{FF2B5EF4-FFF2-40B4-BE49-F238E27FC236}">
                      <a16:creationId xmlns:a16="http://schemas.microsoft.com/office/drawing/2014/main" id="{30EC1C1D-3CFC-6EA6-7AB7-30DB7C1FB34D}"/>
                    </a:ext>
                  </a:extLst>
                </p14:cNvPr>
                <p14:cNvContentPartPr/>
                <p14:nvPr/>
              </p14:nvContentPartPr>
              <p14:xfrm>
                <a:off x="1503809" y="1844985"/>
                <a:ext cx="38880" cy="97560"/>
              </p14:xfrm>
            </p:contentPart>
          </mc:Choice>
          <mc:Fallback xmlns="">
            <p:pic>
              <p:nvPicPr>
                <p:cNvPr id="28" name="Ink 27">
                  <a:extLst>
                    <a:ext uri="{FF2B5EF4-FFF2-40B4-BE49-F238E27FC236}">
                      <a16:creationId xmlns:a16="http://schemas.microsoft.com/office/drawing/2014/main" id="{30EC1C1D-3CFC-6EA6-7AB7-30DB7C1FB34D}"/>
                    </a:ext>
                  </a:extLst>
                </p:cNvPr>
                <p:cNvPicPr/>
                <p:nvPr/>
              </p:nvPicPr>
              <p:blipFill>
                <a:blip r:embed="rId101"/>
                <a:stretch>
                  <a:fillRect/>
                </a:stretch>
              </p:blipFill>
              <p:spPr>
                <a:xfrm>
                  <a:off x="1468169" y="1809345"/>
                  <a:ext cx="110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 name="Ink 28">
                  <a:extLst>
                    <a:ext uri="{FF2B5EF4-FFF2-40B4-BE49-F238E27FC236}">
                      <a16:creationId xmlns:a16="http://schemas.microsoft.com/office/drawing/2014/main" id="{F347DB01-7A5C-30EF-F927-BAEFCE13077B}"/>
                    </a:ext>
                  </a:extLst>
                </p14:cNvPr>
                <p14:cNvContentPartPr/>
                <p14:nvPr/>
              </p14:nvContentPartPr>
              <p14:xfrm>
                <a:off x="1541609" y="1847505"/>
                <a:ext cx="15120" cy="99000"/>
              </p14:xfrm>
            </p:contentPart>
          </mc:Choice>
          <mc:Fallback xmlns="">
            <p:pic>
              <p:nvPicPr>
                <p:cNvPr id="29" name="Ink 28">
                  <a:extLst>
                    <a:ext uri="{FF2B5EF4-FFF2-40B4-BE49-F238E27FC236}">
                      <a16:creationId xmlns:a16="http://schemas.microsoft.com/office/drawing/2014/main" id="{F347DB01-7A5C-30EF-F927-BAEFCE13077B}"/>
                    </a:ext>
                  </a:extLst>
                </p:cNvPr>
                <p:cNvPicPr/>
                <p:nvPr/>
              </p:nvPicPr>
              <p:blipFill>
                <a:blip r:embed="rId103"/>
                <a:stretch>
                  <a:fillRect/>
                </a:stretch>
              </p:blipFill>
              <p:spPr>
                <a:xfrm>
                  <a:off x="1505969" y="1811505"/>
                  <a:ext cx="86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0" name="Ink 29">
                  <a:extLst>
                    <a:ext uri="{FF2B5EF4-FFF2-40B4-BE49-F238E27FC236}">
                      <a16:creationId xmlns:a16="http://schemas.microsoft.com/office/drawing/2014/main" id="{5C5D6135-690A-C038-4BA9-6AB974CE3E64}"/>
                    </a:ext>
                  </a:extLst>
                </p14:cNvPr>
                <p14:cNvContentPartPr/>
                <p14:nvPr/>
              </p14:nvContentPartPr>
              <p14:xfrm>
                <a:off x="1589129" y="1733025"/>
                <a:ext cx="47160" cy="273240"/>
              </p14:xfrm>
            </p:contentPart>
          </mc:Choice>
          <mc:Fallback xmlns="">
            <p:pic>
              <p:nvPicPr>
                <p:cNvPr id="30" name="Ink 29">
                  <a:extLst>
                    <a:ext uri="{FF2B5EF4-FFF2-40B4-BE49-F238E27FC236}">
                      <a16:creationId xmlns:a16="http://schemas.microsoft.com/office/drawing/2014/main" id="{5C5D6135-690A-C038-4BA9-6AB974CE3E64}"/>
                    </a:ext>
                  </a:extLst>
                </p:cNvPr>
                <p:cNvPicPr/>
                <p:nvPr/>
              </p:nvPicPr>
              <p:blipFill>
                <a:blip r:embed="rId105"/>
                <a:stretch>
                  <a:fillRect/>
                </a:stretch>
              </p:blipFill>
              <p:spPr>
                <a:xfrm>
                  <a:off x="1553129" y="1697025"/>
                  <a:ext cx="118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021832DD-D4CA-F010-D31F-E6A5E79937FC}"/>
                    </a:ext>
                  </a:extLst>
                </p14:cNvPr>
                <p14:cNvContentPartPr/>
                <p14:nvPr/>
              </p14:nvContentPartPr>
              <p14:xfrm>
                <a:off x="1450529" y="1551225"/>
                <a:ext cx="108720" cy="106200"/>
              </p14:xfrm>
            </p:contentPart>
          </mc:Choice>
          <mc:Fallback xmlns="">
            <p:pic>
              <p:nvPicPr>
                <p:cNvPr id="67" name="Ink 66">
                  <a:extLst>
                    <a:ext uri="{FF2B5EF4-FFF2-40B4-BE49-F238E27FC236}">
                      <a16:creationId xmlns:a16="http://schemas.microsoft.com/office/drawing/2014/main" id="{021832DD-D4CA-F010-D31F-E6A5E79937FC}"/>
                    </a:ext>
                  </a:extLst>
                </p:cNvPr>
                <p:cNvPicPr/>
                <p:nvPr/>
              </p:nvPicPr>
              <p:blipFill>
                <a:blip r:embed="rId107"/>
                <a:stretch>
                  <a:fillRect/>
                </a:stretch>
              </p:blipFill>
              <p:spPr>
                <a:xfrm>
                  <a:off x="1414529" y="1515225"/>
                  <a:ext cx="180360" cy="177840"/>
                </a:xfrm>
                <a:prstGeom prst="rect">
                  <a:avLst/>
                </a:prstGeom>
              </p:spPr>
            </p:pic>
          </mc:Fallback>
        </mc:AlternateContent>
      </p:grpSp>
    </p:spTree>
    <p:extLst>
      <p:ext uri="{BB962C8B-B14F-4D97-AF65-F5344CB8AC3E}">
        <p14:creationId xmlns:p14="http://schemas.microsoft.com/office/powerpoint/2010/main" val="425329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Agenda</a:t>
            </a:r>
            <a:endParaRPr sz="3577" dirty="0"/>
          </a:p>
        </p:txBody>
      </p:sp>
      <p:sp>
        <p:nvSpPr>
          <p:cNvPr id="175" name="Google Shape;175;p32"/>
          <p:cNvSpPr txBox="1">
            <a:spLocks noGrp="1"/>
          </p:cNvSpPr>
          <p:nvPr>
            <p:ph type="body" idx="1"/>
          </p:nvPr>
        </p:nvSpPr>
        <p:spPr>
          <a:xfrm>
            <a:off x="826050" y="1162000"/>
            <a:ext cx="6455813" cy="2676575"/>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Programming Concepts</a:t>
            </a:r>
          </a:p>
          <a:p>
            <a:pPr marL="0" lvl="0" indent="0" algn="l" rtl="0">
              <a:lnSpc>
                <a:spcPct val="95000"/>
              </a:lnSpc>
              <a:spcBef>
                <a:spcPts val="0"/>
              </a:spcBef>
              <a:spcAft>
                <a:spcPts val="0"/>
              </a:spcAft>
              <a:buSzPts val="523"/>
              <a:buNone/>
            </a:pPr>
            <a:endParaRPr lang="en-US" sz="2000" dirty="0">
              <a:solidFill>
                <a:srgbClr val="131313"/>
              </a:solidFill>
              <a:latin typeface="Roboto" panose="02000000000000000000" pitchFamily="2" charset="0"/>
            </a:endParaRPr>
          </a:p>
          <a:p>
            <a:pPr marL="0" lvl="0" indent="0" algn="l" rtl="0">
              <a:lnSpc>
                <a:spcPct val="95000"/>
              </a:lnSpc>
              <a:spcBef>
                <a:spcPts val="0"/>
              </a:spcBef>
              <a:spcAft>
                <a:spcPts val="0"/>
              </a:spcAft>
              <a:buSzPts val="523"/>
              <a:buNone/>
            </a:pPr>
            <a:r>
              <a:rPr lang="en-US" sz="2000" dirty="0">
                <a:solidFill>
                  <a:srgbClr val="131313"/>
                </a:solidFill>
                <a:latin typeface="Roboto" panose="02000000000000000000" pitchFamily="2" charset="0"/>
              </a:rPr>
              <a:t>Reactive Programming</a:t>
            </a:r>
          </a:p>
          <a:p>
            <a:pPr marL="0" lvl="0" indent="0" algn="l" rtl="0">
              <a:lnSpc>
                <a:spcPct val="95000"/>
              </a:lnSpc>
              <a:spcBef>
                <a:spcPts val="0"/>
              </a:spcBef>
              <a:spcAft>
                <a:spcPts val="0"/>
              </a:spcAft>
              <a:buSzPts val="523"/>
              <a:buNone/>
            </a:pPr>
            <a:endParaRPr lang="en-US" sz="2000" dirty="0">
              <a:solidFill>
                <a:srgbClr val="131313"/>
              </a:solidFill>
              <a:latin typeface="Roboto" panose="02000000000000000000" pitchFamily="2" charset="0"/>
            </a:endParaRPr>
          </a:p>
          <a:p>
            <a:pPr marL="0" lvl="0" indent="0" algn="l" rtl="0">
              <a:lnSpc>
                <a:spcPct val="95000"/>
              </a:lnSpc>
              <a:spcBef>
                <a:spcPts val="0"/>
              </a:spcBef>
              <a:spcAft>
                <a:spcPts val="0"/>
              </a:spcAft>
              <a:buSzPts val="523"/>
              <a:buNone/>
            </a:pPr>
            <a:r>
              <a:rPr lang="en-US" sz="2000" dirty="0" err="1">
                <a:solidFill>
                  <a:srgbClr val="131313"/>
                </a:solidFill>
                <a:latin typeface="Roboto" panose="02000000000000000000" pitchFamily="2" charset="0"/>
              </a:rPr>
              <a:t>RxJS</a:t>
            </a:r>
            <a:r>
              <a:rPr lang="en-US" sz="2000" dirty="0">
                <a:solidFill>
                  <a:srgbClr val="131313"/>
                </a:solidFill>
                <a:latin typeface="Roboto" panose="02000000000000000000" pitchFamily="2" charset="0"/>
              </a:rPr>
              <a:t> Concepts</a:t>
            </a:r>
          </a:p>
          <a:p>
            <a:pPr marL="0" lvl="0" indent="0" algn="l" rtl="0">
              <a:lnSpc>
                <a:spcPct val="95000"/>
              </a:lnSpc>
              <a:spcBef>
                <a:spcPts val="0"/>
              </a:spcBef>
              <a:spcAft>
                <a:spcPts val="0"/>
              </a:spcAft>
              <a:buSzPts val="523"/>
              <a:buNone/>
            </a:pPr>
            <a:endParaRPr lang="en-US" sz="2000" dirty="0">
              <a:solidFill>
                <a:srgbClr val="131313"/>
              </a:solidFill>
              <a:latin typeface="Roboto" panose="02000000000000000000" pitchFamily="2" charset="0"/>
            </a:endParaRPr>
          </a:p>
          <a:p>
            <a:pPr marL="0" lvl="0" indent="0" algn="l" rtl="0">
              <a:lnSpc>
                <a:spcPct val="95000"/>
              </a:lnSpc>
              <a:spcBef>
                <a:spcPts val="0"/>
              </a:spcBef>
              <a:spcAft>
                <a:spcPts val="0"/>
              </a:spcAft>
              <a:buSzPts val="523"/>
              <a:buNone/>
            </a:pPr>
            <a:r>
              <a:rPr lang="en-US" sz="2000" dirty="0" err="1">
                <a:solidFill>
                  <a:srgbClr val="131313"/>
                </a:solidFill>
                <a:latin typeface="Roboto" panose="02000000000000000000" pitchFamily="2" charset="0"/>
              </a:rPr>
              <a:t>RxJS</a:t>
            </a:r>
            <a:r>
              <a:rPr lang="en-US" sz="2000" dirty="0">
                <a:solidFill>
                  <a:srgbClr val="131313"/>
                </a:solidFill>
                <a:latin typeface="Roboto" panose="02000000000000000000" pitchFamily="2" charset="0"/>
              </a:rPr>
              <a:t> Library</a:t>
            </a:r>
          </a:p>
          <a:p>
            <a:pPr marL="0" lvl="0" indent="0" algn="l" rtl="0">
              <a:lnSpc>
                <a:spcPct val="95000"/>
              </a:lnSpc>
              <a:spcBef>
                <a:spcPts val="0"/>
              </a:spcBef>
              <a:spcAft>
                <a:spcPts val="0"/>
              </a:spcAft>
              <a:buSzPts val="523"/>
              <a:buNone/>
            </a:pPr>
            <a:endParaRPr lang="en-US" sz="2000" dirty="0">
              <a:solidFill>
                <a:srgbClr val="131313"/>
              </a:solidFill>
              <a:latin typeface="Roboto" panose="02000000000000000000" pitchFamily="2" charset="0"/>
            </a:endParaRPr>
          </a:p>
          <a:p>
            <a:pPr marL="0" lvl="0" indent="0" algn="l" rtl="0">
              <a:lnSpc>
                <a:spcPct val="95000"/>
              </a:lnSpc>
              <a:spcBef>
                <a:spcPts val="0"/>
              </a:spcBef>
              <a:spcAft>
                <a:spcPts val="0"/>
              </a:spcAft>
              <a:buSzPts val="523"/>
              <a:buNone/>
            </a:pPr>
            <a:r>
              <a:rPr lang="en-US" sz="2000" dirty="0">
                <a:solidFill>
                  <a:srgbClr val="131313"/>
                </a:solidFill>
                <a:latin typeface="Roboto" panose="02000000000000000000" pitchFamily="2" charset="0"/>
              </a:rPr>
              <a:t>Coding Demo</a:t>
            </a:r>
          </a:p>
          <a:p>
            <a:pPr marL="0" lvl="0" indent="0" algn="l" rtl="0">
              <a:lnSpc>
                <a:spcPct val="95000"/>
              </a:lnSpc>
              <a:spcBef>
                <a:spcPts val="0"/>
              </a:spcBef>
              <a:spcAft>
                <a:spcPts val="0"/>
              </a:spcAft>
              <a:buSzPts val="523"/>
              <a:buNone/>
            </a:pPr>
            <a:endParaRPr lang="en-US" sz="2000" dirty="0">
              <a:solidFill>
                <a:srgbClr val="131313"/>
              </a:solidFill>
              <a:latin typeface="Roboto" panose="02000000000000000000" pitchFamily="2" charset="0"/>
            </a:endParaRPr>
          </a:p>
          <a:p>
            <a:pPr marL="0" lvl="0" indent="0" algn="l" rtl="0">
              <a:lnSpc>
                <a:spcPct val="95000"/>
              </a:lnSpc>
              <a:spcBef>
                <a:spcPts val="0"/>
              </a:spcBef>
              <a:spcAft>
                <a:spcPts val="0"/>
              </a:spcAft>
              <a:buSzPts val="523"/>
              <a:buNone/>
            </a:pPr>
            <a:endParaRPr sz="1954" dirty="0">
              <a:solidFill>
                <a:srgbClr val="000000"/>
              </a:solidFill>
            </a:endParaRPr>
          </a:p>
        </p:txBody>
      </p:sp>
      <p:sp>
        <p:nvSpPr>
          <p:cNvPr id="2" name="TextBox 1">
            <a:extLst>
              <a:ext uri="{FF2B5EF4-FFF2-40B4-BE49-F238E27FC236}">
                <a16:creationId xmlns:a16="http://schemas.microsoft.com/office/drawing/2014/main" id="{D69231B5-1666-BD5B-BA7A-A38C00F66ABA}"/>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057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18601"/>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Callback</a:t>
            </a:r>
            <a:endParaRPr sz="3577" dirty="0"/>
          </a:p>
        </p:txBody>
      </p:sp>
      <p:sp>
        <p:nvSpPr>
          <p:cNvPr id="193" name="Google Shape;193;p35"/>
          <p:cNvSpPr txBox="1">
            <a:spLocks noGrp="1"/>
          </p:cNvSpPr>
          <p:nvPr>
            <p:ph type="body" idx="1"/>
          </p:nvPr>
        </p:nvSpPr>
        <p:spPr>
          <a:xfrm>
            <a:off x="464100" y="707959"/>
            <a:ext cx="4001262" cy="3926613"/>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600" dirty="0">
                <a:solidFill>
                  <a:srgbClr val="000000"/>
                </a:solidFill>
              </a:rPr>
              <a:t>Callback is a function that is passed into another function as an argument, with the expectation that callback will be called at the appropriate time. </a:t>
            </a:r>
          </a:p>
          <a:p>
            <a:pPr marL="342900">
              <a:lnSpc>
                <a:spcPct val="95000"/>
              </a:lnSpc>
              <a:spcBef>
                <a:spcPts val="1200"/>
              </a:spcBef>
              <a:buSzPts val="1100"/>
            </a:pPr>
            <a:r>
              <a:rPr lang="en-US" sz="1600" dirty="0">
                <a:solidFill>
                  <a:srgbClr val="000000"/>
                </a:solidFill>
              </a:rPr>
              <a:t>These functions are executed when the asynchronous operation is complete or when a particular event occurs</a:t>
            </a:r>
            <a:endParaRPr lang="en-IN" sz="1600" dirty="0">
              <a:solidFill>
                <a:srgbClr val="000000"/>
              </a:solidFill>
            </a:endParaRPr>
          </a:p>
          <a:p>
            <a:pPr marL="342900">
              <a:lnSpc>
                <a:spcPct val="95000"/>
              </a:lnSpc>
              <a:spcBef>
                <a:spcPts val="1200"/>
              </a:spcBef>
              <a:buSzPts val="1100"/>
            </a:pPr>
            <a:r>
              <a:rPr lang="en-IN" sz="1600" dirty="0">
                <a:solidFill>
                  <a:srgbClr val="000000"/>
                </a:solidFill>
              </a:rPr>
              <a:t>Callback is the primary method asynchronous functions were implemented in JS</a:t>
            </a:r>
          </a:p>
          <a:p>
            <a:pPr marL="342900">
              <a:lnSpc>
                <a:spcPct val="95000"/>
              </a:lnSpc>
              <a:spcBef>
                <a:spcPts val="1200"/>
              </a:spcBef>
              <a:buSzPts val="1100"/>
            </a:pPr>
            <a:r>
              <a:rPr lang="en-US" sz="1600" dirty="0">
                <a:solidFill>
                  <a:srgbClr val="000000"/>
                </a:solidFill>
              </a:rPr>
              <a:t>Callbacks allow you to specify what should happen after an asynchronous operation finishes without blocking the main program execution.</a:t>
            </a:r>
            <a:endParaRPr sz="16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3" name="TextBox 2">
            <a:extLst>
              <a:ext uri="{FF2B5EF4-FFF2-40B4-BE49-F238E27FC236}">
                <a16:creationId xmlns:a16="http://schemas.microsoft.com/office/drawing/2014/main" id="{828100E2-D090-6BD1-AA35-368F7DE2EB2B}"/>
              </a:ext>
            </a:extLst>
          </p:cNvPr>
          <p:cNvSpPr txBox="1"/>
          <p:nvPr/>
        </p:nvSpPr>
        <p:spPr>
          <a:xfrm>
            <a:off x="464100" y="4857311"/>
            <a:ext cx="284052" cy="307777"/>
          </a:xfrm>
          <a:prstGeom prst="rect">
            <a:avLst/>
          </a:prstGeom>
          <a:noFill/>
        </p:spPr>
        <p:txBody>
          <a:bodyPr wrap="none" rtlCol="0">
            <a:spAutoFit/>
          </a:bodyPr>
          <a:lstStyle/>
          <a:p>
            <a:fld id="{7765A0F6-EA1C-48BB-B7A0-A9FC86CF33E7}" type="slidenum">
              <a:rPr lang="en-IN" smtClean="0"/>
              <a:t>20</a:t>
            </a:fld>
            <a:endParaRPr lang="en-IN" dirty="0"/>
          </a:p>
        </p:txBody>
      </p:sp>
      <p:sp>
        <p:nvSpPr>
          <p:cNvPr id="5" name="TextBox 4">
            <a:extLst>
              <a:ext uri="{FF2B5EF4-FFF2-40B4-BE49-F238E27FC236}">
                <a16:creationId xmlns:a16="http://schemas.microsoft.com/office/drawing/2014/main" id="{C4DE277B-9BF7-30E3-37E4-47B08EBE93B7}"/>
              </a:ext>
            </a:extLst>
          </p:cNvPr>
          <p:cNvSpPr txBox="1"/>
          <p:nvPr/>
        </p:nvSpPr>
        <p:spPr>
          <a:xfrm>
            <a:off x="4319001" y="1532366"/>
            <a:ext cx="4444408" cy="2585323"/>
          </a:xfrm>
          <a:prstGeom prst="rect">
            <a:avLst/>
          </a:prstGeom>
          <a:noFill/>
          <a:ln>
            <a:solidFill>
              <a:schemeClr val="tx1"/>
            </a:solidFill>
          </a:ln>
        </p:spPr>
        <p:txBody>
          <a:bodyPr wrap="square">
            <a:spAutoFit/>
          </a:bodyPr>
          <a:lstStyle/>
          <a:p>
            <a:r>
              <a:rPr lang="en-IN" sz="1200" dirty="0">
                <a:latin typeface="Courier New" panose="02070309020205020404" pitchFamily="49" charset="0"/>
                <a:cs typeface="Courier New" panose="02070309020205020404" pitchFamily="49" charset="0"/>
              </a:rPr>
              <a:t>function </a:t>
            </a:r>
            <a:r>
              <a:rPr lang="en-IN" sz="1200" dirty="0" err="1">
                <a:latin typeface="Courier New" panose="02070309020205020404" pitchFamily="49" charset="0"/>
                <a:cs typeface="Courier New" panose="02070309020205020404" pitchFamily="49" charset="0"/>
              </a:rPr>
              <a:t>doSomethingAsync</a:t>
            </a:r>
            <a:r>
              <a:rPr lang="en-IN" sz="1200" dirty="0">
                <a:latin typeface="Courier New" panose="02070309020205020404" pitchFamily="49" charset="0"/>
                <a:cs typeface="Courier New" panose="02070309020205020404" pitchFamily="49" charset="0"/>
              </a:rPr>
              <a:t>(callback) {</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setTimeout</a:t>
            </a:r>
            <a:r>
              <a:rPr lang="en-IN" sz="1200" dirty="0">
                <a:latin typeface="Courier New" panose="02070309020205020404" pitchFamily="49" charset="0"/>
                <a:cs typeface="Courier New" panose="02070309020205020404" pitchFamily="49" charset="0"/>
              </a:rPr>
              <a:t>(function () {</a:t>
            </a:r>
          </a:p>
          <a:p>
            <a:r>
              <a:rPr lang="en-IN" sz="1200" dirty="0">
                <a:latin typeface="Courier New" panose="02070309020205020404" pitchFamily="49" charset="0"/>
                <a:cs typeface="Courier New" panose="02070309020205020404" pitchFamily="49" charset="0"/>
              </a:rPr>
              <a:t>    console.log("Task done!");</a:t>
            </a:r>
          </a:p>
          <a:p>
            <a:r>
              <a:rPr lang="en-IN" sz="1200" dirty="0">
                <a:latin typeface="Courier New" panose="02070309020205020404" pitchFamily="49" charset="0"/>
                <a:cs typeface="Courier New" panose="02070309020205020404" pitchFamily="49" charset="0"/>
              </a:rPr>
              <a:t>    callback(); // Call the callback function when the task is done</a:t>
            </a:r>
          </a:p>
          <a:p>
            <a:r>
              <a:rPr lang="en-IN" sz="1200" dirty="0">
                <a:latin typeface="Courier New" panose="02070309020205020404" pitchFamily="49" charset="0"/>
                <a:cs typeface="Courier New" panose="02070309020205020404" pitchFamily="49" charset="0"/>
              </a:rPr>
              <a:t>  }, 1000);</a:t>
            </a:r>
          </a:p>
          <a:p>
            <a:r>
              <a:rPr lang="en-IN" sz="1200" dirty="0">
                <a:latin typeface="Courier New" panose="02070309020205020404" pitchFamily="49" charset="0"/>
                <a:cs typeface="Courier New" panose="02070309020205020404" pitchFamily="49" charset="0"/>
              </a:rPr>
              <a:t>}</a:t>
            </a:r>
          </a:p>
          <a:p>
            <a:endParaRPr lang="en-IN" sz="1200" dirty="0">
              <a:latin typeface="Courier New" panose="02070309020205020404" pitchFamily="49" charset="0"/>
              <a:cs typeface="Courier New" panose="02070309020205020404" pitchFamily="49" charset="0"/>
            </a:endParaRPr>
          </a:p>
          <a:p>
            <a:r>
              <a:rPr lang="en-IN" sz="1200" dirty="0">
                <a:solidFill>
                  <a:srgbClr val="0070C0"/>
                </a:solidFill>
                <a:latin typeface="Courier New" panose="02070309020205020404" pitchFamily="49" charset="0"/>
                <a:cs typeface="Courier New" panose="02070309020205020404" pitchFamily="49" charset="0"/>
              </a:rPr>
              <a:t>function </a:t>
            </a:r>
            <a:r>
              <a:rPr lang="en-IN" sz="1200" dirty="0" err="1">
                <a:solidFill>
                  <a:srgbClr val="0070C0"/>
                </a:solidFill>
                <a:latin typeface="Courier New" panose="02070309020205020404" pitchFamily="49" charset="0"/>
                <a:cs typeface="Courier New" panose="02070309020205020404" pitchFamily="49" charset="0"/>
              </a:rPr>
              <a:t>afterTask</a:t>
            </a:r>
            <a:r>
              <a:rPr lang="en-IN" sz="1200" dirty="0">
                <a:solidFill>
                  <a:srgbClr val="0070C0"/>
                </a:solidFill>
                <a:latin typeface="Courier New" panose="02070309020205020404" pitchFamily="49" charset="0"/>
                <a:cs typeface="Courier New" panose="02070309020205020404" pitchFamily="49" charset="0"/>
              </a:rPr>
              <a:t>() {</a:t>
            </a:r>
          </a:p>
          <a:p>
            <a:r>
              <a:rPr lang="en-IN" sz="1200" dirty="0">
                <a:solidFill>
                  <a:srgbClr val="0070C0"/>
                </a:solidFill>
                <a:latin typeface="Courier New" panose="02070309020205020404" pitchFamily="49" charset="0"/>
                <a:cs typeface="Courier New" panose="02070309020205020404" pitchFamily="49" charset="0"/>
              </a:rPr>
              <a:t>  console.log("Callback function called.");</a:t>
            </a:r>
          </a:p>
          <a:p>
            <a:r>
              <a:rPr lang="en-IN" sz="1200" dirty="0">
                <a:solidFill>
                  <a:srgbClr val="0070C0"/>
                </a:solidFill>
                <a:latin typeface="Courier New" panose="02070309020205020404" pitchFamily="49" charset="0"/>
                <a:cs typeface="Courier New" panose="02070309020205020404" pitchFamily="49" charset="0"/>
              </a:rPr>
              <a:t>}</a:t>
            </a:r>
          </a:p>
          <a:p>
            <a:endParaRPr lang="en-IN" sz="1200" dirty="0">
              <a:latin typeface="Courier New" panose="02070309020205020404" pitchFamily="49" charset="0"/>
              <a:cs typeface="Courier New" panose="02070309020205020404" pitchFamily="49" charset="0"/>
            </a:endParaRPr>
          </a:p>
          <a:p>
            <a:r>
              <a:rPr lang="en-IN" sz="1200" dirty="0" err="1">
                <a:latin typeface="Courier New" panose="02070309020205020404" pitchFamily="49" charset="0"/>
                <a:cs typeface="Courier New" panose="02070309020205020404" pitchFamily="49" charset="0"/>
              </a:rPr>
              <a:t>doSomethingAsync</a:t>
            </a:r>
            <a:r>
              <a:rPr lang="en-IN" sz="1200" dirty="0">
                <a:latin typeface="Courier New" panose="02070309020205020404" pitchFamily="49" charset="0"/>
                <a:cs typeface="Courier New" panose="02070309020205020404" pitchFamily="49" charset="0"/>
              </a:rPr>
              <a:t>(</a:t>
            </a:r>
            <a:r>
              <a:rPr lang="en-IN" sz="1200" dirty="0" err="1">
                <a:latin typeface="Courier New" panose="02070309020205020404" pitchFamily="49" charset="0"/>
                <a:cs typeface="Courier New" panose="02070309020205020404" pitchFamily="49" charset="0"/>
              </a:rPr>
              <a:t>afterTask</a:t>
            </a:r>
            <a:r>
              <a:rPr lang="en-IN"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34440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 promise?</a:t>
            </a:r>
            <a:endParaRPr sz="3577" dirty="0"/>
          </a:p>
        </p:txBody>
      </p:sp>
      <p:sp>
        <p:nvSpPr>
          <p:cNvPr id="193" name="Google Shape;193;p35"/>
          <p:cNvSpPr txBox="1">
            <a:spLocks noGrp="1"/>
          </p:cNvSpPr>
          <p:nvPr>
            <p:ph type="body" idx="1"/>
          </p:nvPr>
        </p:nvSpPr>
        <p:spPr>
          <a:xfrm>
            <a:off x="698331" y="1254849"/>
            <a:ext cx="7387550" cy="2268738"/>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954" dirty="0">
                <a:solidFill>
                  <a:srgbClr val="000000"/>
                </a:solidFill>
              </a:rPr>
              <a:t>A promise is an object returned by an asynchronous function which represents the current state of the operation</a:t>
            </a:r>
          </a:p>
          <a:p>
            <a:pPr marL="342900">
              <a:lnSpc>
                <a:spcPct val="95000"/>
              </a:lnSpc>
              <a:spcBef>
                <a:spcPts val="1200"/>
              </a:spcBef>
              <a:buSzPts val="1100"/>
            </a:pPr>
            <a:endParaRPr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0D00B434-62FA-93DF-1502-5394DFC31EA9}"/>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21</a:t>
            </a:fld>
            <a:endParaRPr lang="en-IN" dirty="0"/>
          </a:p>
        </p:txBody>
      </p:sp>
    </p:spTree>
    <p:extLst>
      <p:ext uri="{BB962C8B-B14F-4D97-AF65-F5344CB8AC3E}">
        <p14:creationId xmlns:p14="http://schemas.microsoft.com/office/powerpoint/2010/main" val="35265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2E5202-BC43-76FF-B86B-BB7FAE2DD237}"/>
              </a:ext>
            </a:extLst>
          </p:cNvPr>
          <p:cNvSpPr txBox="1"/>
          <p:nvPr/>
        </p:nvSpPr>
        <p:spPr>
          <a:xfrm>
            <a:off x="981182" y="142131"/>
            <a:ext cx="7371708" cy="5001369"/>
          </a:xfrm>
          <a:prstGeom prst="rect">
            <a:avLst/>
          </a:prstGeom>
          <a:noFill/>
        </p:spPr>
        <p:txBody>
          <a:bodyPr wrap="square">
            <a:spAutoFit/>
          </a:bodyPr>
          <a:lstStyle/>
          <a:p>
            <a:r>
              <a:rPr lang="en-IN" sz="1100" b="1" dirty="0">
                <a:latin typeface="Courier New" panose="02070309020205020404" pitchFamily="49" charset="0"/>
                <a:cs typeface="Courier New" panose="02070309020205020404" pitchFamily="49" charset="0"/>
              </a:rPr>
              <a:t>// Simulate an asynchronous API request</a:t>
            </a:r>
          </a:p>
          <a:p>
            <a:r>
              <a:rPr lang="en-IN" sz="1100" b="1" dirty="0">
                <a:latin typeface="Courier New" panose="02070309020205020404" pitchFamily="49" charset="0"/>
                <a:cs typeface="Courier New" panose="02070309020205020404" pitchFamily="49" charset="0"/>
              </a:rPr>
              <a:t>function </a:t>
            </a:r>
            <a:r>
              <a:rPr lang="en-IN" sz="1100" b="1" dirty="0" err="1">
                <a:latin typeface="Courier New" panose="02070309020205020404" pitchFamily="49" charset="0"/>
                <a:cs typeface="Courier New" panose="02070309020205020404" pitchFamily="49" charset="0"/>
              </a:rPr>
              <a:t>fetchDataFromApi</a:t>
            </a:r>
            <a:r>
              <a:rPr lang="en-IN" sz="1100" b="1" dirty="0">
                <a:latin typeface="Courier New" panose="02070309020205020404" pitchFamily="49" charset="0"/>
                <a:cs typeface="Courier New" panose="02070309020205020404" pitchFamily="49" charset="0"/>
              </a:rPr>
              <a:t>() {</a:t>
            </a:r>
          </a:p>
          <a:p>
            <a:r>
              <a:rPr lang="en-IN" sz="1100" b="1" dirty="0">
                <a:latin typeface="Courier New" panose="02070309020205020404" pitchFamily="49" charset="0"/>
                <a:cs typeface="Courier New" panose="02070309020205020404" pitchFamily="49" charset="0"/>
              </a:rPr>
              <a:t>  return new Promise((resolve, reject) =&gt; {</a:t>
            </a:r>
          </a:p>
          <a:p>
            <a:r>
              <a:rPr lang="en-IN" sz="1100" b="1" dirty="0">
                <a:latin typeface="Courier New" panose="02070309020205020404" pitchFamily="49" charset="0"/>
                <a:cs typeface="Courier New" panose="02070309020205020404" pitchFamily="49" charset="0"/>
              </a:rPr>
              <a:t>    </a:t>
            </a:r>
            <a:r>
              <a:rPr lang="en-IN" sz="1100" b="1" dirty="0" err="1">
                <a:latin typeface="Courier New" panose="02070309020205020404" pitchFamily="49" charset="0"/>
                <a:cs typeface="Courier New" panose="02070309020205020404" pitchFamily="49" charset="0"/>
              </a:rPr>
              <a:t>setTimeout</a:t>
            </a:r>
            <a:r>
              <a:rPr lang="en-IN" sz="1100" b="1" dirty="0">
                <a:latin typeface="Courier New" panose="02070309020205020404" pitchFamily="49" charset="0"/>
                <a:cs typeface="Courier New" panose="02070309020205020404" pitchFamily="49" charset="0"/>
              </a:rPr>
              <a:t>(() =&gt; {</a:t>
            </a:r>
          </a:p>
          <a:p>
            <a:r>
              <a:rPr lang="en-IN" sz="1100" b="1" dirty="0">
                <a:latin typeface="Courier New" panose="02070309020205020404" pitchFamily="49" charset="0"/>
                <a:cs typeface="Courier New" panose="02070309020205020404" pitchFamily="49" charset="0"/>
              </a:rPr>
              <a:t>      </a:t>
            </a:r>
            <a:r>
              <a:rPr lang="en-IN" sz="1100" b="1" dirty="0" err="1">
                <a:latin typeface="Courier New" panose="02070309020205020404" pitchFamily="49" charset="0"/>
                <a:cs typeface="Courier New" panose="02070309020205020404" pitchFamily="49" charset="0"/>
              </a:rPr>
              <a:t>const</a:t>
            </a:r>
            <a:r>
              <a:rPr lang="en-IN" sz="1100" b="1" dirty="0">
                <a:latin typeface="Courier New" panose="02070309020205020404" pitchFamily="49" charset="0"/>
                <a:cs typeface="Courier New" panose="02070309020205020404" pitchFamily="49" charset="0"/>
              </a:rPr>
              <a:t> data = { message: 'Data fetched successfully' };</a:t>
            </a:r>
          </a:p>
          <a:p>
            <a:r>
              <a:rPr lang="en-IN" sz="1100" b="1" dirty="0">
                <a:latin typeface="Courier New" panose="02070309020205020404" pitchFamily="49" charset="0"/>
                <a:cs typeface="Courier New" panose="02070309020205020404" pitchFamily="49" charset="0"/>
              </a:rPr>
              <a:t>      </a:t>
            </a:r>
            <a:r>
              <a:rPr lang="en-IN" sz="1100" b="1" dirty="0" err="1">
                <a:latin typeface="Courier New" panose="02070309020205020404" pitchFamily="49" charset="0"/>
                <a:cs typeface="Courier New" panose="02070309020205020404" pitchFamily="49" charset="0"/>
              </a:rPr>
              <a:t>const</a:t>
            </a:r>
            <a:r>
              <a:rPr lang="en-IN" sz="1100" b="1" dirty="0">
                <a:latin typeface="Courier New" panose="02070309020205020404" pitchFamily="49" charset="0"/>
                <a:cs typeface="Courier New" panose="02070309020205020404" pitchFamily="49" charset="0"/>
              </a:rPr>
              <a:t> error = false; // Change to true to simulate an error</a:t>
            </a:r>
          </a:p>
          <a:p>
            <a:endParaRPr lang="en-IN" sz="1100" b="1" dirty="0">
              <a:latin typeface="Courier New" panose="02070309020205020404" pitchFamily="49" charset="0"/>
              <a:cs typeface="Courier New" panose="02070309020205020404" pitchFamily="49" charset="0"/>
            </a:endParaRPr>
          </a:p>
          <a:p>
            <a:r>
              <a:rPr lang="en-IN" sz="1100" b="1" dirty="0">
                <a:latin typeface="Courier New" panose="02070309020205020404" pitchFamily="49" charset="0"/>
                <a:cs typeface="Courier New" panose="02070309020205020404" pitchFamily="49" charset="0"/>
              </a:rPr>
              <a:t>      if (!error) {</a:t>
            </a:r>
          </a:p>
          <a:p>
            <a:r>
              <a:rPr lang="en-IN" sz="1100" b="1" dirty="0">
                <a:latin typeface="Courier New" panose="02070309020205020404" pitchFamily="49" charset="0"/>
                <a:cs typeface="Courier New" panose="02070309020205020404" pitchFamily="49" charset="0"/>
              </a:rPr>
              <a:t>        resolve(data); // Resolve the Promise with the data</a:t>
            </a:r>
          </a:p>
          <a:p>
            <a:r>
              <a:rPr lang="en-IN" sz="1100" b="1" dirty="0">
                <a:latin typeface="Courier New" panose="02070309020205020404" pitchFamily="49" charset="0"/>
                <a:cs typeface="Courier New" panose="02070309020205020404" pitchFamily="49" charset="0"/>
              </a:rPr>
              <a:t>      } else {</a:t>
            </a:r>
          </a:p>
          <a:p>
            <a:r>
              <a:rPr lang="en-IN" sz="1100" b="1" dirty="0">
                <a:latin typeface="Courier New" panose="02070309020205020404" pitchFamily="49" charset="0"/>
                <a:cs typeface="Courier New" panose="02070309020205020404" pitchFamily="49" charset="0"/>
              </a:rPr>
              <a:t>        reject('Error: Failed to fetch data'); // Reject the Promise with an error</a:t>
            </a:r>
          </a:p>
          <a:p>
            <a:r>
              <a:rPr lang="en-IN" sz="1100" b="1" dirty="0">
                <a:latin typeface="Courier New" panose="02070309020205020404" pitchFamily="49" charset="0"/>
                <a:cs typeface="Courier New" panose="02070309020205020404" pitchFamily="49" charset="0"/>
              </a:rPr>
              <a:t>      }</a:t>
            </a:r>
          </a:p>
          <a:p>
            <a:r>
              <a:rPr lang="en-IN" sz="1100" b="1" dirty="0">
                <a:latin typeface="Courier New" panose="02070309020205020404" pitchFamily="49" charset="0"/>
                <a:cs typeface="Courier New" panose="02070309020205020404" pitchFamily="49" charset="0"/>
              </a:rPr>
              <a:t>    }, 2000); // Simulate a 2-second delay</a:t>
            </a:r>
          </a:p>
          <a:p>
            <a:r>
              <a:rPr lang="en-IN" sz="1100" b="1" dirty="0">
                <a:latin typeface="Courier New" panose="02070309020205020404" pitchFamily="49" charset="0"/>
                <a:cs typeface="Courier New" panose="02070309020205020404" pitchFamily="49" charset="0"/>
              </a:rPr>
              <a:t>  });</a:t>
            </a:r>
          </a:p>
          <a:p>
            <a:r>
              <a:rPr lang="en-IN" sz="1100" b="1" dirty="0">
                <a:latin typeface="Courier New" panose="02070309020205020404" pitchFamily="49" charset="0"/>
                <a:cs typeface="Courier New" panose="02070309020205020404" pitchFamily="49" charset="0"/>
              </a:rPr>
              <a:t>}</a:t>
            </a:r>
          </a:p>
          <a:p>
            <a:endParaRPr lang="en-IN" sz="1100" b="1" dirty="0">
              <a:latin typeface="Courier New" panose="02070309020205020404" pitchFamily="49" charset="0"/>
              <a:cs typeface="Courier New" panose="02070309020205020404" pitchFamily="49" charset="0"/>
            </a:endParaRPr>
          </a:p>
          <a:p>
            <a:r>
              <a:rPr lang="en-IN" sz="1100" b="1" dirty="0">
                <a:latin typeface="Courier New" panose="02070309020205020404" pitchFamily="49" charset="0"/>
                <a:cs typeface="Courier New" panose="02070309020205020404" pitchFamily="49" charset="0"/>
              </a:rPr>
              <a:t>// Usage of the </a:t>
            </a:r>
            <a:r>
              <a:rPr lang="en-IN" sz="1100" b="1" dirty="0" err="1">
                <a:latin typeface="Courier New" panose="02070309020205020404" pitchFamily="49" charset="0"/>
                <a:cs typeface="Courier New" panose="02070309020205020404" pitchFamily="49" charset="0"/>
              </a:rPr>
              <a:t>fetchDataFromApi</a:t>
            </a:r>
            <a:r>
              <a:rPr lang="en-IN" sz="1100" b="1" dirty="0">
                <a:latin typeface="Courier New" panose="02070309020205020404" pitchFamily="49" charset="0"/>
                <a:cs typeface="Courier New" panose="02070309020205020404" pitchFamily="49" charset="0"/>
              </a:rPr>
              <a:t> function</a:t>
            </a:r>
          </a:p>
          <a:p>
            <a:r>
              <a:rPr lang="en-IN" sz="1100" b="1" dirty="0">
                <a:latin typeface="Courier New" panose="02070309020205020404" pitchFamily="49" charset="0"/>
                <a:cs typeface="Courier New" panose="02070309020205020404" pitchFamily="49" charset="0"/>
              </a:rPr>
              <a:t>console.log('Fetching data...');</a:t>
            </a:r>
          </a:p>
          <a:p>
            <a:endParaRPr lang="en-IN" sz="1100" b="1" dirty="0">
              <a:latin typeface="Courier New" panose="02070309020205020404" pitchFamily="49" charset="0"/>
              <a:cs typeface="Courier New" panose="02070309020205020404" pitchFamily="49" charset="0"/>
            </a:endParaRPr>
          </a:p>
          <a:p>
            <a:r>
              <a:rPr lang="en-IN" sz="1100" b="1" dirty="0" err="1">
                <a:latin typeface="Courier New" panose="02070309020205020404" pitchFamily="49" charset="0"/>
                <a:cs typeface="Courier New" panose="02070309020205020404" pitchFamily="49" charset="0"/>
              </a:rPr>
              <a:t>fetchDataFromApi</a:t>
            </a:r>
            <a:r>
              <a:rPr lang="en-IN" sz="1100" b="1" dirty="0">
                <a:latin typeface="Courier New" panose="02070309020205020404" pitchFamily="49" charset="0"/>
                <a:cs typeface="Courier New" panose="02070309020205020404" pitchFamily="49" charset="0"/>
              </a:rPr>
              <a:t>()</a:t>
            </a:r>
          </a:p>
          <a:p>
            <a:r>
              <a:rPr lang="en-IN" sz="1100" b="1" dirty="0">
                <a:latin typeface="Courier New" panose="02070309020205020404" pitchFamily="49" charset="0"/>
                <a:cs typeface="Courier New" panose="02070309020205020404" pitchFamily="49" charset="0"/>
              </a:rPr>
              <a:t>  .then(data =&gt; {</a:t>
            </a:r>
          </a:p>
          <a:p>
            <a:r>
              <a:rPr lang="en-IN" sz="1100" b="1" dirty="0">
                <a:latin typeface="Courier New" panose="02070309020205020404" pitchFamily="49" charset="0"/>
                <a:cs typeface="Courier New" panose="02070309020205020404" pitchFamily="49" charset="0"/>
              </a:rPr>
              <a:t>    console.log('Data received:', data);</a:t>
            </a:r>
          </a:p>
          <a:p>
            <a:r>
              <a:rPr lang="en-IN" sz="1100" b="1" dirty="0">
                <a:latin typeface="Courier New" panose="02070309020205020404" pitchFamily="49" charset="0"/>
                <a:cs typeface="Courier New" panose="02070309020205020404" pitchFamily="49" charset="0"/>
              </a:rPr>
              <a:t>  })</a:t>
            </a:r>
          </a:p>
          <a:p>
            <a:r>
              <a:rPr lang="en-IN" sz="1100" b="1" dirty="0">
                <a:latin typeface="Courier New" panose="02070309020205020404" pitchFamily="49" charset="0"/>
                <a:cs typeface="Courier New" panose="02070309020205020404" pitchFamily="49" charset="0"/>
              </a:rPr>
              <a:t>  .catch(error =&gt; {</a:t>
            </a:r>
          </a:p>
          <a:p>
            <a:r>
              <a:rPr lang="en-IN" sz="1100" b="1" dirty="0">
                <a:latin typeface="Courier New" panose="02070309020205020404" pitchFamily="49" charset="0"/>
                <a:cs typeface="Courier New" panose="02070309020205020404" pitchFamily="49" charset="0"/>
              </a:rPr>
              <a:t>    </a:t>
            </a:r>
            <a:r>
              <a:rPr lang="en-IN" sz="1100" b="1" dirty="0" err="1">
                <a:latin typeface="Courier New" panose="02070309020205020404" pitchFamily="49" charset="0"/>
                <a:cs typeface="Courier New" panose="02070309020205020404" pitchFamily="49" charset="0"/>
              </a:rPr>
              <a:t>console.error</a:t>
            </a:r>
            <a:r>
              <a:rPr lang="en-IN" sz="1100" b="1" dirty="0">
                <a:latin typeface="Courier New" panose="02070309020205020404" pitchFamily="49" charset="0"/>
                <a:cs typeface="Courier New" panose="02070309020205020404" pitchFamily="49" charset="0"/>
              </a:rPr>
              <a:t>('Error:', error);</a:t>
            </a:r>
          </a:p>
          <a:p>
            <a:r>
              <a:rPr lang="en-IN" sz="1100" b="1" dirty="0">
                <a:latin typeface="Courier New" panose="02070309020205020404" pitchFamily="49" charset="0"/>
                <a:cs typeface="Courier New" panose="02070309020205020404" pitchFamily="49" charset="0"/>
              </a:rPr>
              <a:t>  });</a:t>
            </a:r>
          </a:p>
          <a:p>
            <a:endParaRPr lang="en-IN" sz="1100" b="1" dirty="0">
              <a:latin typeface="Courier New" panose="02070309020205020404" pitchFamily="49" charset="0"/>
              <a:cs typeface="Courier New" panose="02070309020205020404" pitchFamily="49" charset="0"/>
            </a:endParaRPr>
          </a:p>
          <a:p>
            <a:r>
              <a:rPr lang="en-IN" sz="1100" b="1" dirty="0">
                <a:latin typeface="Courier New" panose="02070309020205020404" pitchFamily="49" charset="0"/>
                <a:cs typeface="Courier New" panose="02070309020205020404" pitchFamily="49" charset="0"/>
              </a:rPr>
              <a:t>console.log('Async operation started...');</a:t>
            </a:r>
          </a:p>
        </p:txBody>
      </p:sp>
      <p:sp>
        <p:nvSpPr>
          <p:cNvPr id="7" name="TextBox 6">
            <a:extLst>
              <a:ext uri="{FF2B5EF4-FFF2-40B4-BE49-F238E27FC236}">
                <a16:creationId xmlns:a16="http://schemas.microsoft.com/office/drawing/2014/main" id="{443EDC2E-901D-9A94-836C-80370A4F69D4}"/>
              </a:ext>
            </a:extLst>
          </p:cNvPr>
          <p:cNvSpPr txBox="1"/>
          <p:nvPr/>
        </p:nvSpPr>
        <p:spPr>
          <a:xfrm>
            <a:off x="6051485" y="4328215"/>
            <a:ext cx="2532573" cy="307777"/>
          </a:xfrm>
          <a:prstGeom prst="rect">
            <a:avLst/>
          </a:prstGeom>
          <a:noFill/>
        </p:spPr>
        <p:txBody>
          <a:bodyPr wrap="square">
            <a:spAutoFit/>
          </a:bodyPr>
          <a:lstStyle/>
          <a:p>
            <a:r>
              <a:rPr lang="en-IN" b="1" dirty="0">
                <a:latin typeface="Courier New" panose="02070309020205020404" pitchFamily="49" charset="0"/>
                <a:cs typeface="Courier New" panose="02070309020205020404" pitchFamily="49" charset="0"/>
              </a:rPr>
              <a:t>node </a:t>
            </a:r>
            <a:r>
              <a:rPr lang="en-IN" b="1" dirty="0" err="1">
                <a:latin typeface="Courier New" panose="02070309020205020404" pitchFamily="49" charset="0"/>
                <a:cs typeface="Courier New" panose="02070309020205020404" pitchFamily="49" charset="0"/>
              </a:rPr>
              <a:t>index_async.mjs</a:t>
            </a:r>
            <a:endParaRPr lang="en-IN" b="1"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4D15D28A-7773-E5B7-8AEE-62C5B2DB0218}"/>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22</a:t>
            </a:fld>
            <a:endParaRPr lang="en-IN" dirty="0"/>
          </a:p>
        </p:txBody>
      </p:sp>
    </p:spTree>
    <p:extLst>
      <p:ext uri="{BB962C8B-B14F-4D97-AF65-F5344CB8AC3E}">
        <p14:creationId xmlns:p14="http://schemas.microsoft.com/office/powerpoint/2010/main" val="198330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How to use promises?</a:t>
            </a:r>
            <a:endParaRPr sz="3577" dirty="0"/>
          </a:p>
        </p:txBody>
      </p:sp>
      <p:sp>
        <p:nvSpPr>
          <p:cNvPr id="193" name="Google Shape;193;p35"/>
          <p:cNvSpPr txBox="1">
            <a:spLocks noGrp="1"/>
          </p:cNvSpPr>
          <p:nvPr>
            <p:ph type="body" idx="1"/>
          </p:nvPr>
        </p:nvSpPr>
        <p:spPr>
          <a:xfrm>
            <a:off x="698331" y="1254849"/>
            <a:ext cx="7387550" cy="2268738"/>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954" dirty="0">
                <a:solidFill>
                  <a:srgbClr val="000000"/>
                </a:solidFill>
              </a:rPr>
              <a:t>Promises are foundations of Async programming in JS.</a:t>
            </a:r>
          </a:p>
          <a:p>
            <a:pPr marL="342900">
              <a:lnSpc>
                <a:spcPct val="95000"/>
              </a:lnSpc>
              <a:spcBef>
                <a:spcPts val="1200"/>
              </a:spcBef>
              <a:buSzPts val="1100"/>
            </a:pPr>
            <a:r>
              <a:rPr lang="en-IN" sz="1954" dirty="0">
                <a:solidFill>
                  <a:srgbClr val="000000"/>
                </a:solidFill>
              </a:rPr>
              <a:t>Promise object provides methods to handle eventual success or failure of the operation </a:t>
            </a:r>
            <a:endParaRPr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0D00B434-62FA-93DF-1502-5394DFC31EA9}"/>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23</a:t>
            </a:fld>
            <a:endParaRPr lang="en-IN" dirty="0"/>
          </a:p>
        </p:txBody>
      </p:sp>
    </p:spTree>
    <p:extLst>
      <p:ext uri="{BB962C8B-B14F-4D97-AF65-F5344CB8AC3E}">
        <p14:creationId xmlns:p14="http://schemas.microsoft.com/office/powerpoint/2010/main" val="3594333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US" sz="2800" dirty="0">
                <a:solidFill>
                  <a:srgbClr val="374151"/>
                </a:solidFill>
                <a:latin typeface="Söhne"/>
              </a:rPr>
              <a:t>Asynchronous JavaScript and XML(AJAX)</a:t>
            </a:r>
            <a:endParaRPr sz="3577" dirty="0"/>
          </a:p>
        </p:txBody>
      </p:sp>
      <p:sp>
        <p:nvSpPr>
          <p:cNvPr id="3" name="TextBox 2">
            <a:extLst>
              <a:ext uri="{FF2B5EF4-FFF2-40B4-BE49-F238E27FC236}">
                <a16:creationId xmlns:a16="http://schemas.microsoft.com/office/drawing/2014/main" id="{828100E2-D090-6BD1-AA35-368F7DE2EB2B}"/>
              </a:ext>
            </a:extLst>
          </p:cNvPr>
          <p:cNvSpPr txBox="1"/>
          <p:nvPr/>
        </p:nvSpPr>
        <p:spPr>
          <a:xfrm>
            <a:off x="464100" y="4857311"/>
            <a:ext cx="284052" cy="307777"/>
          </a:xfrm>
          <a:prstGeom prst="rect">
            <a:avLst/>
          </a:prstGeom>
          <a:noFill/>
        </p:spPr>
        <p:txBody>
          <a:bodyPr wrap="none" rtlCol="0">
            <a:spAutoFit/>
          </a:bodyPr>
          <a:lstStyle/>
          <a:p>
            <a:fld id="{7765A0F6-EA1C-48BB-B7A0-A9FC86CF33E7}" type="slidenum">
              <a:rPr lang="en-IN" smtClean="0"/>
              <a:t>24</a:t>
            </a:fld>
            <a:endParaRPr lang="en-IN" dirty="0"/>
          </a:p>
        </p:txBody>
      </p:sp>
      <p:sp>
        <p:nvSpPr>
          <p:cNvPr id="2" name="Rectangle 1">
            <a:extLst>
              <a:ext uri="{FF2B5EF4-FFF2-40B4-BE49-F238E27FC236}">
                <a16:creationId xmlns:a16="http://schemas.microsoft.com/office/drawing/2014/main" id="{DDC16DD3-DAA1-596E-31E0-983714F3F7D8}"/>
              </a:ext>
            </a:extLst>
          </p:cNvPr>
          <p:cNvSpPr>
            <a:spLocks noChangeArrowheads="1"/>
          </p:cNvSpPr>
          <p:nvPr/>
        </p:nvSpPr>
        <p:spPr bwMode="auto">
          <a:xfrm>
            <a:off x="0" y="-477311"/>
            <a:ext cx="65" cy="95462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9E1905B-6DD8-E573-8860-CEA0636B1D35}"/>
              </a:ext>
            </a:extLst>
          </p:cNvPr>
          <p:cNvPicPr>
            <a:picLocks noChangeAspect="1"/>
          </p:cNvPicPr>
          <p:nvPr/>
        </p:nvPicPr>
        <p:blipFill>
          <a:blip r:embed="rId3"/>
          <a:stretch>
            <a:fillRect/>
          </a:stretch>
        </p:blipFill>
        <p:spPr>
          <a:xfrm>
            <a:off x="1522167" y="1403143"/>
            <a:ext cx="5419725" cy="3086100"/>
          </a:xfrm>
          <a:prstGeom prst="rect">
            <a:avLst/>
          </a:prstGeom>
        </p:spPr>
      </p:pic>
    </p:spTree>
    <p:extLst>
      <p:ext uri="{BB962C8B-B14F-4D97-AF65-F5344CB8AC3E}">
        <p14:creationId xmlns:p14="http://schemas.microsoft.com/office/powerpoint/2010/main" val="99012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488250"/>
            <a:ext cx="82359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Calibri"/>
              <a:buNone/>
            </a:pPr>
            <a:r>
              <a:rPr lang="en" dirty="0">
                <a:solidFill>
                  <a:schemeClr val="tx2"/>
                </a:solidFill>
              </a:rPr>
              <a:t>Reactive Programming</a:t>
            </a:r>
            <a:endParaRPr dirty="0">
              <a:solidFill>
                <a:schemeClr val="tx2"/>
              </a:solidFill>
            </a:endParaRPr>
          </a:p>
        </p:txBody>
      </p:sp>
      <p:sp>
        <p:nvSpPr>
          <p:cNvPr id="2" name="TextBox 1">
            <a:extLst>
              <a:ext uri="{FF2B5EF4-FFF2-40B4-BE49-F238E27FC236}">
                <a16:creationId xmlns:a16="http://schemas.microsoft.com/office/drawing/2014/main" id="{3D175FAF-A61E-A5CA-9A15-312CFCA9E201}"/>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25</a:t>
            </a:fld>
            <a:endParaRPr lang="en-IN" dirty="0"/>
          </a:p>
        </p:txBody>
      </p:sp>
    </p:spTree>
    <p:extLst>
      <p:ext uri="{BB962C8B-B14F-4D97-AF65-F5344CB8AC3E}">
        <p14:creationId xmlns:p14="http://schemas.microsoft.com/office/powerpoint/2010/main" val="432916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 Reactive Programming ?</a:t>
            </a:r>
            <a:endParaRPr sz="3577" dirty="0"/>
          </a:p>
        </p:txBody>
      </p:sp>
      <p:sp>
        <p:nvSpPr>
          <p:cNvPr id="193" name="Google Shape;193;p35"/>
          <p:cNvSpPr txBox="1">
            <a:spLocks noGrp="1"/>
          </p:cNvSpPr>
          <p:nvPr>
            <p:ph type="body" idx="1"/>
          </p:nvPr>
        </p:nvSpPr>
        <p:spPr>
          <a:xfrm>
            <a:off x="753281" y="1109150"/>
            <a:ext cx="7387550" cy="3194186"/>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IN" sz="1954" dirty="0">
                <a:solidFill>
                  <a:srgbClr val="000000"/>
                </a:solidFill>
              </a:rPr>
              <a:t>Reacting to User actions</a:t>
            </a:r>
          </a:p>
          <a:p>
            <a:pPr marL="800100" lvl="1">
              <a:lnSpc>
                <a:spcPct val="95000"/>
              </a:lnSpc>
              <a:spcBef>
                <a:spcPts val="1200"/>
              </a:spcBef>
              <a:buSzPts val="1100"/>
            </a:pPr>
            <a:r>
              <a:rPr lang="en-US" sz="1600" dirty="0">
                <a:solidFill>
                  <a:srgbClr val="000000"/>
                </a:solidFill>
              </a:rPr>
              <a:t>Mouse click, sensor out put, keyboard input</a:t>
            </a:r>
            <a:endParaRPr lang="en-IN" sz="1554" dirty="0">
              <a:solidFill>
                <a:srgbClr val="000000"/>
              </a:solidFill>
            </a:endParaRPr>
          </a:p>
          <a:p>
            <a:pPr marL="342900">
              <a:lnSpc>
                <a:spcPct val="95000"/>
              </a:lnSpc>
              <a:spcBef>
                <a:spcPts val="1200"/>
              </a:spcBef>
              <a:buSzPts val="1100"/>
            </a:pPr>
            <a:r>
              <a:rPr lang="en-IN" sz="1954" dirty="0">
                <a:solidFill>
                  <a:srgbClr val="000000"/>
                </a:solidFill>
              </a:rPr>
              <a:t>React framework is different and Reactive Programming is different</a:t>
            </a:r>
          </a:p>
          <a:p>
            <a:pPr marL="0" lvl="0" indent="0" algn="l" rtl="0">
              <a:lnSpc>
                <a:spcPct val="95000"/>
              </a:lnSpc>
              <a:spcBef>
                <a:spcPts val="0"/>
              </a:spcBef>
              <a:spcAft>
                <a:spcPts val="0"/>
              </a:spcAft>
              <a:buSzPts val="523"/>
              <a:buNone/>
            </a:pPr>
            <a:r>
              <a:rPr lang="en-US" sz="1954" dirty="0">
                <a:solidFill>
                  <a:srgbClr val="000000"/>
                </a:solidFill>
              </a:rPr>
              <a:t>Functional programming</a:t>
            </a:r>
          </a:p>
          <a:p>
            <a:pPr marL="0" lvl="0" indent="0" algn="l" rtl="0">
              <a:lnSpc>
                <a:spcPct val="95000"/>
              </a:lnSpc>
              <a:spcBef>
                <a:spcPts val="1200"/>
              </a:spcBef>
              <a:spcAft>
                <a:spcPts val="0"/>
              </a:spcAft>
              <a:buSzPts val="523"/>
              <a:buNone/>
            </a:pPr>
            <a:r>
              <a:rPr lang="en-US" sz="1954" dirty="0">
                <a:solidFill>
                  <a:srgbClr val="000000"/>
                </a:solidFill>
              </a:rPr>
              <a:t>Event driven programming</a:t>
            </a:r>
          </a:p>
          <a:p>
            <a:pPr marL="0" indent="0">
              <a:lnSpc>
                <a:spcPct val="95000"/>
              </a:lnSpc>
              <a:spcBef>
                <a:spcPts val="1200"/>
              </a:spcBef>
              <a:buSzPts val="523"/>
              <a:buNone/>
            </a:pPr>
            <a:r>
              <a:rPr lang="en-GB" sz="1954" dirty="0">
                <a:solidFill>
                  <a:srgbClr val="000000"/>
                </a:solidFill>
              </a:rPr>
              <a:t>RP is an asynchronous programming paradigm concerned with Data streams and the propagation of change</a:t>
            </a:r>
          </a:p>
          <a:p>
            <a:pPr marL="0" lvl="0" indent="0" algn="l" rtl="0">
              <a:lnSpc>
                <a:spcPct val="95000"/>
              </a:lnSpc>
              <a:spcBef>
                <a:spcPts val="1200"/>
              </a:spcBef>
              <a:spcAft>
                <a:spcPts val="0"/>
              </a:spcAft>
              <a:buSzPts val="523"/>
              <a:buNone/>
            </a:pPr>
            <a:endParaRPr lang="en-US" sz="1954" dirty="0">
              <a:solidFill>
                <a:srgbClr val="000000"/>
              </a:solidFill>
            </a:endParaRPr>
          </a:p>
          <a:p>
            <a:pPr marL="342900">
              <a:lnSpc>
                <a:spcPct val="95000"/>
              </a:lnSpc>
              <a:spcBef>
                <a:spcPts val="1200"/>
              </a:spcBef>
              <a:buSzPts val="1100"/>
            </a:pPr>
            <a:endParaRPr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9EFEF96D-C4D6-B3CE-80E1-53C0F2C95C1C}"/>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26</a:t>
            </a:fld>
            <a:endParaRPr lang="en-IN" dirty="0"/>
          </a:p>
        </p:txBody>
      </p:sp>
    </p:spTree>
    <p:extLst>
      <p:ext uri="{BB962C8B-B14F-4D97-AF65-F5344CB8AC3E}">
        <p14:creationId xmlns:p14="http://schemas.microsoft.com/office/powerpoint/2010/main" val="3056433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 Reactive Programming ?</a:t>
            </a:r>
            <a:endParaRPr sz="3577" dirty="0"/>
          </a:p>
        </p:txBody>
      </p:sp>
      <p:sp>
        <p:nvSpPr>
          <p:cNvPr id="193" name="Google Shape;193;p35"/>
          <p:cNvSpPr txBox="1">
            <a:spLocks noGrp="1"/>
          </p:cNvSpPr>
          <p:nvPr>
            <p:ph type="body" idx="1"/>
          </p:nvPr>
        </p:nvSpPr>
        <p:spPr>
          <a:xfrm>
            <a:off x="1058927" y="1207913"/>
            <a:ext cx="7387550" cy="3473212"/>
          </a:xfrm>
          <a:prstGeom prst="rect">
            <a:avLst/>
          </a:prstGeom>
        </p:spPr>
        <p:txBody>
          <a:bodyPr spcFirstLastPara="1" wrap="square" lIns="91425" tIns="91425" rIns="91425" bIns="91425" anchor="t" anchorCtr="0">
            <a:noAutofit/>
          </a:bodyPr>
          <a:lstStyle/>
          <a:p>
            <a:pPr marL="0" indent="0">
              <a:lnSpc>
                <a:spcPct val="95000"/>
              </a:lnSpc>
              <a:spcBef>
                <a:spcPts val="1200"/>
              </a:spcBef>
              <a:buSzPts val="1100"/>
              <a:buNone/>
            </a:pPr>
            <a:r>
              <a:rPr lang="en-GB" sz="1954" dirty="0">
                <a:solidFill>
                  <a:srgbClr val="000000"/>
                </a:solidFill>
              </a:rPr>
              <a:t>Simplifying further</a:t>
            </a:r>
          </a:p>
          <a:p>
            <a:pPr marL="342900">
              <a:lnSpc>
                <a:spcPct val="95000"/>
              </a:lnSpc>
              <a:spcBef>
                <a:spcPts val="1200"/>
              </a:spcBef>
              <a:buSzPts val="1100"/>
            </a:pPr>
            <a:r>
              <a:rPr lang="en-GB" sz="1954" dirty="0">
                <a:solidFill>
                  <a:srgbClr val="000000"/>
                </a:solidFill>
              </a:rPr>
              <a:t>RP is altogether different way of developing application software</a:t>
            </a:r>
          </a:p>
          <a:p>
            <a:pPr marL="342900">
              <a:lnSpc>
                <a:spcPct val="95000"/>
              </a:lnSpc>
              <a:spcBef>
                <a:spcPts val="1200"/>
              </a:spcBef>
              <a:buSzPts val="1100"/>
            </a:pPr>
            <a:r>
              <a:rPr lang="en-IN" sz="1954" dirty="0">
                <a:solidFill>
                  <a:srgbClr val="000000"/>
                </a:solidFill>
              </a:rPr>
              <a:t>App software is created to react to changes that happen events that happen( click, data loading, http call)</a:t>
            </a:r>
          </a:p>
          <a:p>
            <a:pPr marL="0" indent="0">
              <a:lnSpc>
                <a:spcPct val="95000"/>
              </a:lnSpc>
              <a:spcBef>
                <a:spcPts val="1200"/>
              </a:spcBef>
              <a:buSzPts val="1100"/>
              <a:buNone/>
            </a:pPr>
            <a:r>
              <a:rPr lang="en-IN" sz="1954" dirty="0">
                <a:solidFill>
                  <a:srgbClr val="000000"/>
                </a:solidFill>
              </a:rPr>
              <a:t>instead of …</a:t>
            </a:r>
          </a:p>
          <a:p>
            <a:pPr marL="342900">
              <a:lnSpc>
                <a:spcPct val="95000"/>
              </a:lnSpc>
              <a:spcBef>
                <a:spcPts val="1200"/>
              </a:spcBef>
              <a:buSzPts val="1100"/>
            </a:pPr>
            <a:r>
              <a:rPr lang="en-IN" sz="1954" dirty="0">
                <a:solidFill>
                  <a:srgbClr val="000000"/>
                </a:solidFill>
              </a:rPr>
              <a:t>where we explicitly write the code to handle those changes</a:t>
            </a:r>
            <a:endParaRPr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E811B5D2-C3E0-3C35-8A77-29CE150CEB79}"/>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27</a:t>
            </a:fld>
            <a:endParaRPr lang="en-IN" dirty="0"/>
          </a:p>
        </p:txBody>
      </p:sp>
    </p:spTree>
    <p:extLst>
      <p:ext uri="{BB962C8B-B14F-4D97-AF65-F5344CB8AC3E}">
        <p14:creationId xmlns:p14="http://schemas.microsoft.com/office/powerpoint/2010/main" val="34537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t>
            </a:r>
            <a:r>
              <a:rPr lang="en-GB" sz="2732" dirty="0" err="1">
                <a:solidFill>
                  <a:schemeClr val="dk2"/>
                </a:solidFill>
              </a:rPr>
              <a:t>RxJS</a:t>
            </a:r>
            <a:r>
              <a:rPr lang="en-GB" sz="2732" dirty="0">
                <a:solidFill>
                  <a:schemeClr val="dk2"/>
                </a:solidFill>
              </a:rPr>
              <a:t> ?</a:t>
            </a:r>
            <a:endParaRPr sz="3577" dirty="0"/>
          </a:p>
        </p:txBody>
      </p:sp>
      <p:sp>
        <p:nvSpPr>
          <p:cNvPr id="193" name="Google Shape;193;p35"/>
          <p:cNvSpPr txBox="1">
            <a:spLocks noGrp="1"/>
          </p:cNvSpPr>
          <p:nvPr>
            <p:ph type="body" idx="1"/>
          </p:nvPr>
        </p:nvSpPr>
        <p:spPr>
          <a:xfrm>
            <a:off x="562427" y="1014753"/>
            <a:ext cx="5918501" cy="3535845"/>
          </a:xfrm>
          <a:prstGeom prst="rect">
            <a:avLst/>
          </a:prstGeom>
        </p:spPr>
        <p:txBody>
          <a:bodyPr spcFirstLastPara="1" wrap="square" lIns="91425" tIns="91425" rIns="91425" bIns="91425" anchor="t" anchorCtr="0">
            <a:noAutofit/>
          </a:bodyPr>
          <a:lstStyle/>
          <a:p>
            <a:pPr marL="342900">
              <a:lnSpc>
                <a:spcPct val="95000"/>
              </a:lnSpc>
              <a:spcBef>
                <a:spcPts val="1200"/>
              </a:spcBef>
              <a:buSzPts val="1100"/>
            </a:pPr>
            <a:r>
              <a:rPr lang="en-GB" sz="1954" dirty="0" err="1">
                <a:solidFill>
                  <a:srgbClr val="000000"/>
                </a:solidFill>
              </a:rPr>
              <a:t>RxJS</a:t>
            </a:r>
            <a:r>
              <a:rPr lang="en-GB" sz="1954" dirty="0">
                <a:solidFill>
                  <a:srgbClr val="000000"/>
                </a:solidFill>
              </a:rPr>
              <a:t> is a library for composing asynchronous and event based programs by using observable sequences</a:t>
            </a:r>
          </a:p>
          <a:p>
            <a:pPr marL="0" indent="0">
              <a:lnSpc>
                <a:spcPct val="95000"/>
              </a:lnSpc>
              <a:spcBef>
                <a:spcPts val="1200"/>
              </a:spcBef>
              <a:buSzPts val="1100"/>
              <a:buNone/>
            </a:pPr>
            <a:r>
              <a:rPr lang="en-GB" sz="1954" dirty="0">
                <a:solidFill>
                  <a:srgbClr val="000000"/>
                </a:solidFill>
              </a:rPr>
              <a:t>It provides </a:t>
            </a:r>
          </a:p>
          <a:p>
            <a:pPr marL="342900">
              <a:lnSpc>
                <a:spcPct val="95000"/>
              </a:lnSpc>
              <a:spcBef>
                <a:spcPts val="1200"/>
              </a:spcBef>
              <a:buSzPts val="1100"/>
            </a:pPr>
            <a:r>
              <a:rPr lang="en-GB" sz="1954" dirty="0">
                <a:solidFill>
                  <a:srgbClr val="000000"/>
                </a:solidFill>
              </a:rPr>
              <a:t>one core type observable</a:t>
            </a:r>
            <a:endParaRPr lang="en-GB" dirty="0">
              <a:solidFill>
                <a:schemeClr val="dk1"/>
              </a:solidFill>
              <a:latin typeface="+mj-lt"/>
              <a:sym typeface="Nunito"/>
            </a:endParaRPr>
          </a:p>
          <a:p>
            <a:pPr marL="342900">
              <a:lnSpc>
                <a:spcPct val="95000"/>
              </a:lnSpc>
              <a:spcBef>
                <a:spcPts val="1200"/>
              </a:spcBef>
              <a:buSzPts val="1100"/>
            </a:pPr>
            <a:r>
              <a:rPr lang="en-GB" sz="1800" dirty="0">
                <a:solidFill>
                  <a:schemeClr val="dk1"/>
                </a:solidFill>
                <a:latin typeface="+mj-lt"/>
                <a:ea typeface="Nunito"/>
                <a:cs typeface="Nunito"/>
                <a:sym typeface="Nunito"/>
              </a:rPr>
              <a:t>satellite types operators to allow handling asynchronous events as collections.</a:t>
            </a:r>
            <a:r>
              <a:rPr lang="en-GB" sz="1954" dirty="0">
                <a:solidFill>
                  <a:srgbClr val="000000"/>
                </a:solidFill>
              </a:rPr>
              <a:t> </a:t>
            </a:r>
          </a:p>
          <a:p>
            <a:pPr marL="800100" lvl="1">
              <a:lnSpc>
                <a:spcPct val="95000"/>
              </a:lnSpc>
              <a:spcBef>
                <a:spcPts val="1200"/>
              </a:spcBef>
              <a:buSzPts val="1100"/>
            </a:pPr>
            <a:r>
              <a:rPr lang="en-GB" sz="1554" dirty="0">
                <a:solidFill>
                  <a:srgbClr val="000000"/>
                </a:solidFill>
              </a:rPr>
              <a:t>Satellite data type – observer, subject (specifying data type)</a:t>
            </a:r>
          </a:p>
          <a:p>
            <a:pPr marL="800100" lvl="1">
              <a:lnSpc>
                <a:spcPct val="95000"/>
              </a:lnSpc>
              <a:spcBef>
                <a:spcPts val="1200"/>
              </a:spcBef>
              <a:buSzPts val="1100"/>
            </a:pPr>
            <a:r>
              <a:rPr lang="en-GB" sz="1554" dirty="0">
                <a:solidFill>
                  <a:srgbClr val="000000"/>
                </a:solidFill>
              </a:rPr>
              <a:t>Operator – map, max, filter, reduce</a:t>
            </a: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E24CF1B9-1D39-A493-EBE4-DE72B5BF9D43}"/>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28</a:t>
            </a:fld>
            <a:endParaRPr lang="en-IN" dirty="0"/>
          </a:p>
        </p:txBody>
      </p:sp>
      <p:pic>
        <p:nvPicPr>
          <p:cNvPr id="3" name="Google Shape;182;p45">
            <a:extLst>
              <a:ext uri="{FF2B5EF4-FFF2-40B4-BE49-F238E27FC236}">
                <a16:creationId xmlns:a16="http://schemas.microsoft.com/office/drawing/2014/main" id="{C4C034A5-A333-852C-99AB-6CBA70E77E36}"/>
              </a:ext>
            </a:extLst>
          </p:cNvPr>
          <p:cNvPicPr preferRelativeResize="0"/>
          <p:nvPr/>
        </p:nvPicPr>
        <p:blipFill>
          <a:blip r:embed="rId3">
            <a:alphaModFix/>
          </a:blip>
          <a:stretch>
            <a:fillRect/>
          </a:stretch>
        </p:blipFill>
        <p:spPr>
          <a:xfrm>
            <a:off x="5561795" y="1855904"/>
            <a:ext cx="3153285" cy="1853544"/>
          </a:xfrm>
          <a:prstGeom prst="rect">
            <a:avLst/>
          </a:prstGeom>
          <a:noFill/>
          <a:ln>
            <a:noFill/>
          </a:ln>
        </p:spPr>
      </p:pic>
      <p:sp>
        <p:nvSpPr>
          <p:cNvPr id="4" name="TextBox 3">
            <a:extLst>
              <a:ext uri="{FF2B5EF4-FFF2-40B4-BE49-F238E27FC236}">
                <a16:creationId xmlns:a16="http://schemas.microsoft.com/office/drawing/2014/main" id="{C0E233B6-47E1-DC66-FFC0-5F61ED4CE4D9}"/>
              </a:ext>
            </a:extLst>
          </p:cNvPr>
          <p:cNvSpPr txBox="1"/>
          <p:nvPr/>
        </p:nvSpPr>
        <p:spPr>
          <a:xfrm>
            <a:off x="6799325" y="4081719"/>
            <a:ext cx="1726059" cy="738664"/>
          </a:xfrm>
          <a:prstGeom prst="rect">
            <a:avLst/>
          </a:prstGeom>
          <a:noFill/>
        </p:spPr>
        <p:txBody>
          <a:bodyPr wrap="square">
            <a:spAutoFit/>
          </a:bodyPr>
          <a:lstStyle/>
          <a:p>
            <a:r>
              <a:rPr lang="fr-FR" dirty="0" err="1"/>
              <a:t>npm</a:t>
            </a:r>
            <a:r>
              <a:rPr lang="fr-FR" dirty="0"/>
              <a:t> </a:t>
            </a:r>
            <a:r>
              <a:rPr lang="fr-FR" dirty="0" err="1"/>
              <a:t>list</a:t>
            </a:r>
            <a:r>
              <a:rPr lang="fr-FR" dirty="0"/>
              <a:t> --</a:t>
            </a:r>
            <a:r>
              <a:rPr lang="fr-FR" dirty="0" err="1"/>
              <a:t>depth</a:t>
            </a:r>
            <a:r>
              <a:rPr lang="fr-FR" dirty="0"/>
              <a:t>=0</a:t>
            </a:r>
          </a:p>
          <a:p>
            <a:r>
              <a:rPr lang="fr-FR" dirty="0"/>
              <a:t>laith@1.0.0 </a:t>
            </a:r>
          </a:p>
          <a:p>
            <a:r>
              <a:rPr lang="fr-FR" dirty="0"/>
              <a:t>└── rxjs@7.8.1</a:t>
            </a:r>
            <a:endParaRPr lang="en-IN"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76E7615-003F-738F-84EC-3BCDBC18F80C}"/>
                  </a:ext>
                </a:extLst>
              </p14:cNvPr>
              <p14:cNvContentPartPr/>
              <p14:nvPr/>
            </p14:nvContentPartPr>
            <p14:xfrm>
              <a:off x="2564009" y="3002025"/>
              <a:ext cx="1258200" cy="19440"/>
            </p14:xfrm>
          </p:contentPart>
        </mc:Choice>
        <mc:Fallback xmlns="">
          <p:pic>
            <p:nvPicPr>
              <p:cNvPr id="5" name="Ink 4">
                <a:extLst>
                  <a:ext uri="{FF2B5EF4-FFF2-40B4-BE49-F238E27FC236}">
                    <a16:creationId xmlns:a16="http://schemas.microsoft.com/office/drawing/2014/main" id="{B76E7615-003F-738F-84EC-3BCDBC18F80C}"/>
                  </a:ext>
                </a:extLst>
              </p:cNvPr>
              <p:cNvPicPr/>
              <p:nvPr/>
            </p:nvPicPr>
            <p:blipFill>
              <a:blip r:embed="rId5"/>
              <a:stretch>
                <a:fillRect/>
              </a:stretch>
            </p:blipFill>
            <p:spPr>
              <a:xfrm>
                <a:off x="2528009" y="2966385"/>
                <a:ext cx="1329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3AFF93C-3CF6-8FD8-C785-45F5BFB73B5B}"/>
                  </a:ext>
                </a:extLst>
              </p14:cNvPr>
              <p14:cNvContentPartPr/>
              <p14:nvPr/>
            </p14:nvContentPartPr>
            <p14:xfrm>
              <a:off x="3275729" y="4081305"/>
              <a:ext cx="604080" cy="29160"/>
            </p14:xfrm>
          </p:contentPart>
        </mc:Choice>
        <mc:Fallback xmlns="">
          <p:pic>
            <p:nvPicPr>
              <p:cNvPr id="6" name="Ink 5">
                <a:extLst>
                  <a:ext uri="{FF2B5EF4-FFF2-40B4-BE49-F238E27FC236}">
                    <a16:creationId xmlns:a16="http://schemas.microsoft.com/office/drawing/2014/main" id="{83AFF93C-3CF6-8FD8-C785-45F5BFB73B5B}"/>
                  </a:ext>
                </a:extLst>
              </p:cNvPr>
              <p:cNvPicPr/>
              <p:nvPr/>
            </p:nvPicPr>
            <p:blipFill>
              <a:blip r:embed="rId7"/>
              <a:stretch>
                <a:fillRect/>
              </a:stretch>
            </p:blipFill>
            <p:spPr>
              <a:xfrm>
                <a:off x="3239729" y="4045665"/>
                <a:ext cx="675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852B4FB-300F-6A0A-AD69-649B704B7015}"/>
                  </a:ext>
                </a:extLst>
              </p14:cNvPr>
              <p14:cNvContentPartPr/>
              <p14:nvPr/>
            </p14:nvContentPartPr>
            <p14:xfrm>
              <a:off x="4180409" y="4142865"/>
              <a:ext cx="510120" cy="19800"/>
            </p14:xfrm>
          </p:contentPart>
        </mc:Choice>
        <mc:Fallback xmlns="">
          <p:pic>
            <p:nvPicPr>
              <p:cNvPr id="7" name="Ink 6">
                <a:extLst>
                  <a:ext uri="{FF2B5EF4-FFF2-40B4-BE49-F238E27FC236}">
                    <a16:creationId xmlns:a16="http://schemas.microsoft.com/office/drawing/2014/main" id="{5852B4FB-300F-6A0A-AD69-649B704B7015}"/>
                  </a:ext>
                </a:extLst>
              </p:cNvPr>
              <p:cNvPicPr/>
              <p:nvPr/>
            </p:nvPicPr>
            <p:blipFill>
              <a:blip r:embed="rId9"/>
              <a:stretch>
                <a:fillRect/>
              </a:stretch>
            </p:blipFill>
            <p:spPr>
              <a:xfrm>
                <a:off x="4144769" y="4107225"/>
                <a:ext cx="581760" cy="91440"/>
              </a:xfrm>
              <a:prstGeom prst="rect">
                <a:avLst/>
              </a:prstGeom>
            </p:spPr>
          </p:pic>
        </mc:Fallback>
      </mc:AlternateContent>
      <p:grpSp>
        <p:nvGrpSpPr>
          <p:cNvPr id="10" name="Group 9">
            <a:extLst>
              <a:ext uri="{FF2B5EF4-FFF2-40B4-BE49-F238E27FC236}">
                <a16:creationId xmlns:a16="http://schemas.microsoft.com/office/drawing/2014/main" id="{94F7785F-1B4C-7532-35CD-C47F72AB6842}"/>
              </a:ext>
            </a:extLst>
          </p:cNvPr>
          <p:cNvGrpSpPr/>
          <p:nvPr/>
        </p:nvGrpSpPr>
        <p:grpSpPr>
          <a:xfrm>
            <a:off x="1531529" y="4699065"/>
            <a:ext cx="1273320" cy="33840"/>
            <a:chOff x="1531529" y="4699065"/>
            <a:chExt cx="1273320" cy="338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31AA2AE-6619-05F1-7A1C-ACBFA204D780}"/>
                    </a:ext>
                  </a:extLst>
                </p14:cNvPr>
                <p14:cNvContentPartPr/>
                <p14:nvPr/>
              </p14:nvContentPartPr>
              <p14:xfrm>
                <a:off x="2436569" y="4699065"/>
                <a:ext cx="368280" cy="360"/>
              </p14:xfrm>
            </p:contentPart>
          </mc:Choice>
          <mc:Fallback xmlns="">
            <p:pic>
              <p:nvPicPr>
                <p:cNvPr id="8" name="Ink 7">
                  <a:extLst>
                    <a:ext uri="{FF2B5EF4-FFF2-40B4-BE49-F238E27FC236}">
                      <a16:creationId xmlns:a16="http://schemas.microsoft.com/office/drawing/2014/main" id="{231AA2AE-6619-05F1-7A1C-ACBFA204D780}"/>
                    </a:ext>
                  </a:extLst>
                </p:cNvPr>
                <p:cNvPicPr/>
                <p:nvPr/>
              </p:nvPicPr>
              <p:blipFill>
                <a:blip r:embed="rId11"/>
                <a:stretch>
                  <a:fillRect/>
                </a:stretch>
              </p:blipFill>
              <p:spPr>
                <a:xfrm>
                  <a:off x="2400929" y="4663065"/>
                  <a:ext cx="439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6ECDFB6-65FC-D249-2F5E-CF99AEC6E5F9}"/>
                    </a:ext>
                  </a:extLst>
                </p14:cNvPr>
                <p14:cNvContentPartPr/>
                <p14:nvPr/>
              </p14:nvContentPartPr>
              <p14:xfrm>
                <a:off x="1531529" y="4699065"/>
                <a:ext cx="552240" cy="33840"/>
              </p14:xfrm>
            </p:contentPart>
          </mc:Choice>
          <mc:Fallback xmlns="">
            <p:pic>
              <p:nvPicPr>
                <p:cNvPr id="9" name="Ink 8">
                  <a:extLst>
                    <a:ext uri="{FF2B5EF4-FFF2-40B4-BE49-F238E27FC236}">
                      <a16:creationId xmlns:a16="http://schemas.microsoft.com/office/drawing/2014/main" id="{F6ECDFB6-65FC-D249-2F5E-CF99AEC6E5F9}"/>
                    </a:ext>
                  </a:extLst>
                </p:cNvPr>
                <p:cNvPicPr/>
                <p:nvPr/>
              </p:nvPicPr>
              <p:blipFill>
                <a:blip r:embed="rId13"/>
                <a:stretch>
                  <a:fillRect/>
                </a:stretch>
              </p:blipFill>
              <p:spPr>
                <a:xfrm>
                  <a:off x="1495889" y="4663065"/>
                  <a:ext cx="623880" cy="105480"/>
                </a:xfrm>
                <a:prstGeom prst="rect">
                  <a:avLst/>
                </a:prstGeom>
              </p:spPr>
            </p:pic>
          </mc:Fallback>
        </mc:AlternateContent>
      </p:grpSp>
      <p:grpSp>
        <p:nvGrpSpPr>
          <p:cNvPr id="21" name="Group 20">
            <a:extLst>
              <a:ext uri="{FF2B5EF4-FFF2-40B4-BE49-F238E27FC236}">
                <a16:creationId xmlns:a16="http://schemas.microsoft.com/office/drawing/2014/main" id="{48174ED7-8614-55A1-9403-041E3FAB76F9}"/>
              </a:ext>
            </a:extLst>
          </p:cNvPr>
          <p:cNvGrpSpPr/>
          <p:nvPr/>
        </p:nvGrpSpPr>
        <p:grpSpPr>
          <a:xfrm>
            <a:off x="5652449" y="537105"/>
            <a:ext cx="2988360" cy="595080"/>
            <a:chOff x="5652449" y="537105"/>
            <a:chExt cx="2988360" cy="59508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7CE0B81-5E15-328F-19FB-0B72E23CACC2}"/>
                    </a:ext>
                  </a:extLst>
                </p14:cNvPr>
                <p14:cNvContentPartPr/>
                <p14:nvPr/>
              </p14:nvContentPartPr>
              <p14:xfrm>
                <a:off x="5652449" y="537105"/>
                <a:ext cx="334800" cy="426960"/>
              </p14:xfrm>
            </p:contentPart>
          </mc:Choice>
          <mc:Fallback xmlns="">
            <p:pic>
              <p:nvPicPr>
                <p:cNvPr id="11" name="Ink 10">
                  <a:extLst>
                    <a:ext uri="{FF2B5EF4-FFF2-40B4-BE49-F238E27FC236}">
                      <a16:creationId xmlns:a16="http://schemas.microsoft.com/office/drawing/2014/main" id="{37CE0B81-5E15-328F-19FB-0B72E23CACC2}"/>
                    </a:ext>
                  </a:extLst>
                </p:cNvPr>
                <p:cNvPicPr/>
                <p:nvPr/>
              </p:nvPicPr>
              <p:blipFill>
                <a:blip r:embed="rId15"/>
                <a:stretch>
                  <a:fillRect/>
                </a:stretch>
              </p:blipFill>
              <p:spPr>
                <a:xfrm>
                  <a:off x="5616809" y="501465"/>
                  <a:ext cx="4064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08D2BD5-5E2D-676A-4278-266426AB3231}"/>
                    </a:ext>
                  </a:extLst>
                </p14:cNvPr>
                <p14:cNvContentPartPr/>
                <p14:nvPr/>
              </p14:nvContentPartPr>
              <p14:xfrm>
                <a:off x="6084809" y="763545"/>
                <a:ext cx="392040" cy="176400"/>
              </p14:xfrm>
            </p:contentPart>
          </mc:Choice>
          <mc:Fallback xmlns="">
            <p:pic>
              <p:nvPicPr>
                <p:cNvPr id="12" name="Ink 11">
                  <a:extLst>
                    <a:ext uri="{FF2B5EF4-FFF2-40B4-BE49-F238E27FC236}">
                      <a16:creationId xmlns:a16="http://schemas.microsoft.com/office/drawing/2014/main" id="{208D2BD5-5E2D-676A-4278-266426AB3231}"/>
                    </a:ext>
                  </a:extLst>
                </p:cNvPr>
                <p:cNvPicPr/>
                <p:nvPr/>
              </p:nvPicPr>
              <p:blipFill>
                <a:blip r:embed="rId17"/>
                <a:stretch>
                  <a:fillRect/>
                </a:stretch>
              </p:blipFill>
              <p:spPr>
                <a:xfrm>
                  <a:off x="6048809" y="727545"/>
                  <a:ext cx="463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A425306B-C267-E97F-C2B1-05C0B88A85BF}"/>
                    </a:ext>
                  </a:extLst>
                </p14:cNvPr>
                <p14:cNvContentPartPr/>
                <p14:nvPr/>
              </p14:nvContentPartPr>
              <p14:xfrm>
                <a:off x="6593849" y="617385"/>
                <a:ext cx="151920" cy="396000"/>
              </p14:xfrm>
            </p:contentPart>
          </mc:Choice>
          <mc:Fallback xmlns="">
            <p:pic>
              <p:nvPicPr>
                <p:cNvPr id="14" name="Ink 13">
                  <a:extLst>
                    <a:ext uri="{FF2B5EF4-FFF2-40B4-BE49-F238E27FC236}">
                      <a16:creationId xmlns:a16="http://schemas.microsoft.com/office/drawing/2014/main" id="{A425306B-C267-E97F-C2B1-05C0B88A85BF}"/>
                    </a:ext>
                  </a:extLst>
                </p:cNvPr>
                <p:cNvPicPr/>
                <p:nvPr/>
              </p:nvPicPr>
              <p:blipFill>
                <a:blip r:embed="rId19"/>
                <a:stretch>
                  <a:fillRect/>
                </a:stretch>
              </p:blipFill>
              <p:spPr>
                <a:xfrm>
                  <a:off x="6557849" y="581385"/>
                  <a:ext cx="2235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6AB764D8-7C5F-726A-AD6C-459AEC561443}"/>
                    </a:ext>
                  </a:extLst>
                </p14:cNvPr>
                <p14:cNvContentPartPr/>
                <p14:nvPr/>
              </p14:nvContentPartPr>
              <p14:xfrm>
                <a:off x="6909569" y="797385"/>
                <a:ext cx="266760" cy="228240"/>
              </p14:xfrm>
            </p:contentPart>
          </mc:Choice>
          <mc:Fallback xmlns="">
            <p:pic>
              <p:nvPicPr>
                <p:cNvPr id="15" name="Ink 14">
                  <a:extLst>
                    <a:ext uri="{FF2B5EF4-FFF2-40B4-BE49-F238E27FC236}">
                      <a16:creationId xmlns:a16="http://schemas.microsoft.com/office/drawing/2014/main" id="{6AB764D8-7C5F-726A-AD6C-459AEC561443}"/>
                    </a:ext>
                  </a:extLst>
                </p:cNvPr>
                <p:cNvPicPr/>
                <p:nvPr/>
              </p:nvPicPr>
              <p:blipFill>
                <a:blip r:embed="rId21"/>
                <a:stretch>
                  <a:fillRect/>
                </a:stretch>
              </p:blipFill>
              <p:spPr>
                <a:xfrm>
                  <a:off x="6873929" y="761745"/>
                  <a:ext cx="338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E5D3327-1BDB-81FA-2B73-78961439A064}"/>
                    </a:ext>
                  </a:extLst>
                </p14:cNvPr>
                <p14:cNvContentPartPr/>
                <p14:nvPr/>
              </p14:nvContentPartPr>
              <p14:xfrm>
                <a:off x="7426529" y="860385"/>
                <a:ext cx="666720" cy="187920"/>
              </p14:xfrm>
            </p:contentPart>
          </mc:Choice>
          <mc:Fallback xmlns="">
            <p:pic>
              <p:nvPicPr>
                <p:cNvPr id="16" name="Ink 15">
                  <a:extLst>
                    <a:ext uri="{FF2B5EF4-FFF2-40B4-BE49-F238E27FC236}">
                      <a16:creationId xmlns:a16="http://schemas.microsoft.com/office/drawing/2014/main" id="{AE5D3327-1BDB-81FA-2B73-78961439A064}"/>
                    </a:ext>
                  </a:extLst>
                </p:cNvPr>
                <p:cNvPicPr/>
                <p:nvPr/>
              </p:nvPicPr>
              <p:blipFill>
                <a:blip r:embed="rId23"/>
                <a:stretch>
                  <a:fillRect/>
                </a:stretch>
              </p:blipFill>
              <p:spPr>
                <a:xfrm>
                  <a:off x="7390529" y="824385"/>
                  <a:ext cx="738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C6ED375-45E6-424C-2586-47B743352AD0}"/>
                    </a:ext>
                  </a:extLst>
                </p14:cNvPr>
                <p14:cNvContentPartPr/>
                <p14:nvPr/>
              </p14:nvContentPartPr>
              <p14:xfrm>
                <a:off x="7922969" y="701985"/>
                <a:ext cx="3240" cy="3240"/>
              </p14:xfrm>
            </p:contentPart>
          </mc:Choice>
          <mc:Fallback xmlns="">
            <p:pic>
              <p:nvPicPr>
                <p:cNvPr id="17" name="Ink 16">
                  <a:extLst>
                    <a:ext uri="{FF2B5EF4-FFF2-40B4-BE49-F238E27FC236}">
                      <a16:creationId xmlns:a16="http://schemas.microsoft.com/office/drawing/2014/main" id="{7C6ED375-45E6-424C-2586-47B743352AD0}"/>
                    </a:ext>
                  </a:extLst>
                </p:cNvPr>
                <p:cNvPicPr/>
                <p:nvPr/>
              </p:nvPicPr>
              <p:blipFill>
                <a:blip r:embed="rId25"/>
                <a:stretch>
                  <a:fillRect/>
                </a:stretch>
              </p:blipFill>
              <p:spPr>
                <a:xfrm>
                  <a:off x="7886969" y="666345"/>
                  <a:ext cx="74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0824E7FD-8BA3-69B3-F141-BE7CCBF0881F}"/>
                    </a:ext>
                  </a:extLst>
                </p14:cNvPr>
                <p14:cNvContentPartPr/>
                <p14:nvPr/>
              </p14:nvContentPartPr>
              <p14:xfrm>
                <a:off x="8149409" y="622065"/>
                <a:ext cx="203760" cy="510120"/>
              </p14:xfrm>
            </p:contentPart>
          </mc:Choice>
          <mc:Fallback xmlns="">
            <p:pic>
              <p:nvPicPr>
                <p:cNvPr id="19" name="Ink 18">
                  <a:extLst>
                    <a:ext uri="{FF2B5EF4-FFF2-40B4-BE49-F238E27FC236}">
                      <a16:creationId xmlns:a16="http://schemas.microsoft.com/office/drawing/2014/main" id="{0824E7FD-8BA3-69B3-F141-BE7CCBF0881F}"/>
                    </a:ext>
                  </a:extLst>
                </p:cNvPr>
                <p:cNvPicPr/>
                <p:nvPr/>
              </p:nvPicPr>
              <p:blipFill>
                <a:blip r:embed="rId27"/>
                <a:stretch>
                  <a:fillRect/>
                </a:stretch>
              </p:blipFill>
              <p:spPr>
                <a:xfrm>
                  <a:off x="8113409" y="586425"/>
                  <a:ext cx="27540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3B5EB785-BFDD-5590-7F0A-4C19505DBA4F}"/>
                    </a:ext>
                  </a:extLst>
                </p14:cNvPr>
                <p14:cNvContentPartPr/>
                <p14:nvPr/>
              </p14:nvContentPartPr>
              <p14:xfrm>
                <a:off x="8383049" y="823305"/>
                <a:ext cx="257760" cy="270720"/>
              </p14:xfrm>
            </p:contentPart>
          </mc:Choice>
          <mc:Fallback xmlns="">
            <p:pic>
              <p:nvPicPr>
                <p:cNvPr id="20" name="Ink 19">
                  <a:extLst>
                    <a:ext uri="{FF2B5EF4-FFF2-40B4-BE49-F238E27FC236}">
                      <a16:creationId xmlns:a16="http://schemas.microsoft.com/office/drawing/2014/main" id="{3B5EB785-BFDD-5590-7F0A-4C19505DBA4F}"/>
                    </a:ext>
                  </a:extLst>
                </p:cNvPr>
                <p:cNvPicPr/>
                <p:nvPr/>
              </p:nvPicPr>
              <p:blipFill>
                <a:blip r:embed="rId29"/>
                <a:stretch>
                  <a:fillRect/>
                </a:stretch>
              </p:blipFill>
              <p:spPr>
                <a:xfrm>
                  <a:off x="8347049" y="787305"/>
                  <a:ext cx="32940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2D906D0-D6E2-F454-83D5-FE088F0A067D}"/>
                  </a:ext>
                </a:extLst>
              </p14:cNvPr>
              <p14:cNvContentPartPr/>
              <p14:nvPr/>
            </p14:nvContentPartPr>
            <p14:xfrm>
              <a:off x="2530529" y="2558865"/>
              <a:ext cx="1512360" cy="595440"/>
            </p14:xfrm>
          </p:contentPart>
        </mc:Choice>
        <mc:Fallback xmlns="">
          <p:pic>
            <p:nvPicPr>
              <p:cNvPr id="22" name="Ink 21">
                <a:extLst>
                  <a:ext uri="{FF2B5EF4-FFF2-40B4-BE49-F238E27FC236}">
                    <a16:creationId xmlns:a16="http://schemas.microsoft.com/office/drawing/2014/main" id="{02D906D0-D6E2-F454-83D5-FE088F0A067D}"/>
                  </a:ext>
                </a:extLst>
              </p:cNvPr>
              <p:cNvPicPr/>
              <p:nvPr/>
            </p:nvPicPr>
            <p:blipFill>
              <a:blip r:embed="rId31"/>
              <a:stretch>
                <a:fillRect/>
              </a:stretch>
            </p:blipFill>
            <p:spPr>
              <a:xfrm>
                <a:off x="2494889" y="2523225"/>
                <a:ext cx="1584000" cy="667080"/>
              </a:xfrm>
              <a:prstGeom prst="rect">
                <a:avLst/>
              </a:prstGeom>
            </p:spPr>
          </p:pic>
        </mc:Fallback>
      </mc:AlternateContent>
    </p:spTree>
    <p:extLst>
      <p:ext uri="{BB962C8B-B14F-4D97-AF65-F5344CB8AC3E}">
        <p14:creationId xmlns:p14="http://schemas.microsoft.com/office/powerpoint/2010/main" val="154377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130812"/>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When we have Promises, why </a:t>
            </a:r>
            <a:r>
              <a:rPr lang="en-GB" sz="2732" dirty="0" err="1">
                <a:solidFill>
                  <a:schemeClr val="dk2"/>
                </a:solidFill>
              </a:rPr>
              <a:t>RxJS</a:t>
            </a:r>
            <a:r>
              <a:rPr lang="en-GB" sz="2732" dirty="0">
                <a:solidFill>
                  <a:schemeClr val="dk2"/>
                </a:solidFill>
              </a:rPr>
              <a:t>? </a:t>
            </a:r>
            <a:endParaRPr sz="3577" dirty="0"/>
          </a:p>
        </p:txBody>
      </p:sp>
      <p:grpSp>
        <p:nvGrpSpPr>
          <p:cNvPr id="5" name="Group 4">
            <a:extLst>
              <a:ext uri="{FF2B5EF4-FFF2-40B4-BE49-F238E27FC236}">
                <a16:creationId xmlns:a16="http://schemas.microsoft.com/office/drawing/2014/main" id="{F55D0603-FFC8-C60E-B564-5613B6C009DA}"/>
              </a:ext>
            </a:extLst>
          </p:cNvPr>
          <p:cNvGrpSpPr/>
          <p:nvPr/>
        </p:nvGrpSpPr>
        <p:grpSpPr>
          <a:xfrm>
            <a:off x="103695" y="74434"/>
            <a:ext cx="9144000" cy="4782877"/>
            <a:chOff x="0" y="180311"/>
            <a:chExt cx="9144000" cy="4782877"/>
          </a:xfrm>
        </p:grpSpPr>
        <p:pic>
          <p:nvPicPr>
            <p:cNvPr id="2" name="Picture 1">
              <a:extLst>
                <a:ext uri="{FF2B5EF4-FFF2-40B4-BE49-F238E27FC236}">
                  <a16:creationId xmlns:a16="http://schemas.microsoft.com/office/drawing/2014/main" id="{9FCC0696-10A4-DA64-19BF-7382CEBC0D43}"/>
                </a:ext>
              </a:extLst>
            </p:cNvPr>
            <p:cNvPicPr>
              <a:picLocks noChangeAspect="1"/>
            </p:cNvPicPr>
            <p:nvPr/>
          </p:nvPicPr>
          <p:blipFill>
            <a:blip r:embed="rId3"/>
            <a:stretch>
              <a:fillRect/>
            </a:stretch>
          </p:blipFill>
          <p:spPr>
            <a:xfrm>
              <a:off x="0" y="180311"/>
              <a:ext cx="9144000" cy="4782877"/>
            </a:xfrm>
            <a:prstGeom prst="rect">
              <a:avLst/>
            </a:prstGeom>
          </p:spPr>
        </p:pic>
        <p:sp>
          <p:nvSpPr>
            <p:cNvPr id="4" name="Rectangle 3">
              <a:extLst>
                <a:ext uri="{FF2B5EF4-FFF2-40B4-BE49-F238E27FC236}">
                  <a16:creationId xmlns:a16="http://schemas.microsoft.com/office/drawing/2014/main" id="{CA2AA237-3C4D-953A-B4A4-C6A40AF3F699}"/>
                </a:ext>
              </a:extLst>
            </p:cNvPr>
            <p:cNvSpPr/>
            <p:nvPr/>
          </p:nvSpPr>
          <p:spPr>
            <a:xfrm>
              <a:off x="222738" y="615462"/>
              <a:ext cx="3352800" cy="4232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AD8A2B97-F771-C571-1E59-51B9505A778F}"/>
              </a:ext>
            </a:extLst>
          </p:cNvPr>
          <p:cNvSpPr txBox="1"/>
          <p:nvPr/>
        </p:nvSpPr>
        <p:spPr>
          <a:xfrm>
            <a:off x="464100" y="4857311"/>
            <a:ext cx="284052" cy="307777"/>
          </a:xfrm>
          <a:prstGeom prst="rect">
            <a:avLst/>
          </a:prstGeom>
          <a:noFill/>
        </p:spPr>
        <p:txBody>
          <a:bodyPr wrap="none" rtlCol="0">
            <a:spAutoFit/>
          </a:bodyPr>
          <a:lstStyle/>
          <a:p>
            <a:fld id="{7765A0F6-EA1C-48BB-B7A0-A9FC86CF33E7}" type="slidenum">
              <a:rPr lang="en-IN" smtClean="0"/>
              <a:t>29</a:t>
            </a:fld>
            <a:endParaRPr lang="en-IN" dirty="0"/>
          </a:p>
        </p:txBody>
      </p:sp>
    </p:spTree>
    <p:extLst>
      <p:ext uri="{BB962C8B-B14F-4D97-AF65-F5344CB8AC3E}">
        <p14:creationId xmlns:p14="http://schemas.microsoft.com/office/powerpoint/2010/main" val="2232889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Agenda</a:t>
            </a:r>
            <a:endParaRPr sz="3577" dirty="0"/>
          </a:p>
        </p:txBody>
      </p:sp>
      <p:sp>
        <p:nvSpPr>
          <p:cNvPr id="175" name="Google Shape;175;p32"/>
          <p:cNvSpPr txBox="1">
            <a:spLocks noGrp="1"/>
          </p:cNvSpPr>
          <p:nvPr>
            <p:ph type="body" idx="1"/>
          </p:nvPr>
        </p:nvSpPr>
        <p:spPr>
          <a:xfrm>
            <a:off x="826050" y="1162000"/>
            <a:ext cx="6455813" cy="2676575"/>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Async Programming</a:t>
            </a:r>
          </a:p>
          <a:p>
            <a:pPr marL="0" lvl="0" indent="0" algn="l" rtl="0">
              <a:lnSpc>
                <a:spcPct val="95000"/>
              </a:lnSpc>
              <a:spcBef>
                <a:spcPts val="0"/>
              </a:spcBef>
              <a:spcAft>
                <a:spcPts val="0"/>
              </a:spcAft>
              <a:buSzPts val="523"/>
              <a:buNone/>
            </a:pPr>
            <a:r>
              <a:rPr lang="en-US" sz="2000" dirty="0">
                <a:solidFill>
                  <a:srgbClr val="131313"/>
                </a:solidFill>
                <a:latin typeface="Roboto" panose="02000000000000000000" pitchFamily="2" charset="0"/>
              </a:rPr>
              <a:t>Data Stream</a:t>
            </a:r>
            <a:endParaRPr lang="en-US" sz="2000" b="0" i="0" dirty="0">
              <a:solidFill>
                <a:srgbClr val="131313"/>
              </a:solidFill>
              <a:effectLst/>
              <a:latin typeface="Roboto" panose="02000000000000000000" pitchFamily="2" charset="0"/>
            </a:endParaRPr>
          </a:p>
          <a:p>
            <a:pPr marL="0" lvl="0" indent="0" algn="l" rtl="0">
              <a:lnSpc>
                <a:spcPct val="95000"/>
              </a:lnSpc>
              <a:spcBef>
                <a:spcPts val="0"/>
              </a:spcBef>
              <a:spcAft>
                <a:spcPts val="0"/>
              </a:spcAft>
              <a:buSzPts val="523"/>
              <a:buNone/>
            </a:pPr>
            <a:r>
              <a:rPr lang="en-US" sz="2000" b="0" i="0" dirty="0" err="1">
                <a:solidFill>
                  <a:srgbClr val="131313"/>
                </a:solidFill>
                <a:effectLst/>
                <a:latin typeface="Roboto" panose="02000000000000000000" pitchFamily="2" charset="0"/>
              </a:rPr>
              <a:t>RxJS</a:t>
            </a:r>
            <a:r>
              <a:rPr lang="en-US" sz="2000" b="0" i="0" dirty="0">
                <a:solidFill>
                  <a:srgbClr val="131313"/>
                </a:solidFill>
                <a:effectLst/>
                <a:latin typeface="Roboto" panose="02000000000000000000" pitchFamily="2" charset="0"/>
              </a:rPr>
              <a:t> Terminology</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Marble Diagram</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Observables</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Observer</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Pipe &amp; Operators</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Handling Errors &amp; Completions</a:t>
            </a:r>
          </a:p>
          <a:p>
            <a:pPr marL="0" lvl="0" indent="0" algn="l" rtl="0">
              <a:lnSpc>
                <a:spcPct val="95000"/>
              </a:lnSpc>
              <a:spcBef>
                <a:spcPts val="0"/>
              </a:spcBef>
              <a:spcAft>
                <a:spcPts val="0"/>
              </a:spcAft>
              <a:buSzPts val="523"/>
              <a:buNone/>
            </a:pPr>
            <a:r>
              <a:rPr lang="en-US" sz="2000" b="0" i="0" dirty="0">
                <a:solidFill>
                  <a:srgbClr val="131313"/>
                </a:solidFill>
                <a:effectLst/>
                <a:latin typeface="Roboto" panose="02000000000000000000" pitchFamily="2" charset="0"/>
              </a:rPr>
              <a:t>Types of Operators</a:t>
            </a:r>
            <a:endParaRPr sz="1954" dirty="0">
              <a:solidFill>
                <a:srgbClr val="000000"/>
              </a:solidFill>
            </a:endParaRPr>
          </a:p>
        </p:txBody>
      </p:sp>
      <p:sp>
        <p:nvSpPr>
          <p:cNvPr id="2" name="TextBox 1">
            <a:extLst>
              <a:ext uri="{FF2B5EF4-FFF2-40B4-BE49-F238E27FC236}">
                <a16:creationId xmlns:a16="http://schemas.microsoft.com/office/drawing/2014/main" id="{D69231B5-1666-BD5B-BA7A-A38C00F66ABA}"/>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84396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58566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Key </a:t>
            </a:r>
            <a:r>
              <a:rPr lang="en-GB" sz="2732" dirty="0" err="1">
                <a:solidFill>
                  <a:schemeClr val="dk2"/>
                </a:solidFill>
              </a:rPr>
              <a:t>RxJS</a:t>
            </a:r>
            <a:r>
              <a:rPr lang="en-GB" sz="2732" dirty="0">
                <a:solidFill>
                  <a:schemeClr val="dk2"/>
                </a:solidFill>
              </a:rPr>
              <a:t> Concepts</a:t>
            </a:r>
            <a:endParaRPr sz="3577" dirty="0"/>
          </a:p>
        </p:txBody>
      </p:sp>
      <p:sp>
        <p:nvSpPr>
          <p:cNvPr id="175" name="Google Shape;175;p32"/>
          <p:cNvSpPr txBox="1">
            <a:spLocks noGrp="1"/>
          </p:cNvSpPr>
          <p:nvPr>
            <p:ph type="body" idx="1"/>
          </p:nvPr>
        </p:nvSpPr>
        <p:spPr>
          <a:xfrm>
            <a:off x="939067" y="1269880"/>
            <a:ext cx="2107222" cy="170449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523"/>
              <a:buNone/>
            </a:pPr>
            <a:r>
              <a:rPr lang="en-US" sz="1954" dirty="0">
                <a:solidFill>
                  <a:srgbClr val="000000"/>
                </a:solidFill>
              </a:rPr>
              <a:t>Observable:</a:t>
            </a:r>
          </a:p>
          <a:p>
            <a:pPr marL="0" lvl="0" indent="0" algn="l" rtl="0">
              <a:lnSpc>
                <a:spcPct val="95000"/>
              </a:lnSpc>
              <a:spcBef>
                <a:spcPts val="0"/>
              </a:spcBef>
              <a:spcAft>
                <a:spcPts val="0"/>
              </a:spcAft>
              <a:buSzPts val="523"/>
              <a:buNone/>
            </a:pPr>
            <a:r>
              <a:rPr lang="en-US" sz="1954" dirty="0">
                <a:solidFill>
                  <a:srgbClr val="000000"/>
                </a:solidFill>
              </a:rPr>
              <a:t> </a:t>
            </a:r>
            <a:endParaRPr lang="en-US" sz="1400" dirty="0">
              <a:solidFill>
                <a:srgbClr val="000000"/>
              </a:solidFill>
            </a:endParaRPr>
          </a:p>
          <a:p>
            <a:pPr marL="0" lvl="0" indent="0" algn="l" rtl="0">
              <a:lnSpc>
                <a:spcPct val="95000"/>
              </a:lnSpc>
              <a:spcBef>
                <a:spcPts val="0"/>
              </a:spcBef>
              <a:spcAft>
                <a:spcPts val="0"/>
              </a:spcAft>
              <a:buSzPts val="523"/>
              <a:buNone/>
            </a:pPr>
            <a:r>
              <a:rPr lang="en-US" sz="1954" dirty="0">
                <a:solidFill>
                  <a:srgbClr val="000000"/>
                </a:solidFill>
              </a:rPr>
              <a:t>Observer:</a:t>
            </a:r>
          </a:p>
          <a:p>
            <a:pPr marL="0" lvl="0" indent="0" algn="l" rtl="0">
              <a:lnSpc>
                <a:spcPct val="95000"/>
              </a:lnSpc>
              <a:spcBef>
                <a:spcPts val="0"/>
              </a:spcBef>
              <a:spcAft>
                <a:spcPts val="0"/>
              </a:spcAft>
              <a:buSzPts val="523"/>
              <a:buNone/>
            </a:pPr>
            <a:r>
              <a:rPr lang="en-US" sz="1954" dirty="0">
                <a:solidFill>
                  <a:srgbClr val="000000"/>
                </a:solidFill>
              </a:rPr>
              <a:t> </a:t>
            </a:r>
          </a:p>
          <a:p>
            <a:pPr marL="0" lvl="0" indent="0" algn="l" rtl="0">
              <a:lnSpc>
                <a:spcPct val="95000"/>
              </a:lnSpc>
              <a:spcBef>
                <a:spcPts val="0"/>
              </a:spcBef>
              <a:spcAft>
                <a:spcPts val="0"/>
              </a:spcAft>
              <a:buSzPts val="523"/>
              <a:buNone/>
            </a:pPr>
            <a:r>
              <a:rPr lang="en-US" sz="1954" dirty="0">
                <a:solidFill>
                  <a:srgbClr val="000000"/>
                </a:solidFill>
              </a:rPr>
              <a:t>Subscription:</a:t>
            </a:r>
          </a:p>
          <a:p>
            <a:pPr marL="0" lvl="0" indent="0" algn="l" rtl="0">
              <a:lnSpc>
                <a:spcPct val="95000"/>
              </a:lnSpc>
              <a:spcBef>
                <a:spcPts val="0"/>
              </a:spcBef>
              <a:spcAft>
                <a:spcPts val="0"/>
              </a:spcAft>
              <a:buSzPts val="523"/>
              <a:buNone/>
            </a:pPr>
            <a:r>
              <a:rPr lang="en-US" sz="1954" dirty="0">
                <a:solidFill>
                  <a:srgbClr val="000000"/>
                </a:solidFill>
              </a:rPr>
              <a:t> </a:t>
            </a:r>
          </a:p>
          <a:p>
            <a:pPr marL="0" lvl="0" indent="0" algn="l" rtl="0">
              <a:lnSpc>
                <a:spcPct val="95000"/>
              </a:lnSpc>
              <a:spcBef>
                <a:spcPts val="0"/>
              </a:spcBef>
              <a:spcAft>
                <a:spcPts val="0"/>
              </a:spcAft>
              <a:buSzPts val="523"/>
              <a:buNone/>
            </a:pPr>
            <a:r>
              <a:rPr lang="en-US" sz="1954" dirty="0">
                <a:solidFill>
                  <a:srgbClr val="000000"/>
                </a:solidFill>
              </a:rPr>
              <a:t>Operators</a:t>
            </a:r>
          </a:p>
          <a:p>
            <a:pPr marL="0" lvl="0" indent="0" algn="l" rtl="0">
              <a:lnSpc>
                <a:spcPct val="95000"/>
              </a:lnSpc>
              <a:spcBef>
                <a:spcPts val="0"/>
              </a:spcBef>
              <a:spcAft>
                <a:spcPts val="0"/>
              </a:spcAft>
              <a:buSzPts val="523"/>
              <a:buNone/>
            </a:pPr>
            <a:endParaRPr lang="en-US" sz="1954" dirty="0">
              <a:solidFill>
                <a:srgbClr val="000000"/>
              </a:solidFill>
            </a:endParaRPr>
          </a:p>
          <a:p>
            <a:pPr marL="0" lvl="0" indent="0" algn="l" rtl="0">
              <a:lnSpc>
                <a:spcPct val="95000"/>
              </a:lnSpc>
              <a:spcBef>
                <a:spcPts val="0"/>
              </a:spcBef>
              <a:spcAft>
                <a:spcPts val="0"/>
              </a:spcAft>
              <a:buSzPts val="523"/>
              <a:buNone/>
            </a:pPr>
            <a:r>
              <a:rPr lang="en-US" sz="1954" dirty="0">
                <a:solidFill>
                  <a:srgbClr val="000000"/>
                </a:solidFill>
              </a:rPr>
              <a:t>Subject:</a:t>
            </a:r>
            <a:endParaRPr sz="1400" dirty="0">
              <a:solidFill>
                <a:srgbClr val="000000"/>
              </a:solidFill>
            </a:endParaRPr>
          </a:p>
        </p:txBody>
      </p:sp>
      <p:sp>
        <p:nvSpPr>
          <p:cNvPr id="2" name="TextBox 1">
            <a:extLst>
              <a:ext uri="{FF2B5EF4-FFF2-40B4-BE49-F238E27FC236}">
                <a16:creationId xmlns:a16="http://schemas.microsoft.com/office/drawing/2014/main" id="{D69231B5-1666-BD5B-BA7A-A38C00F66ABA}"/>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591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62375"/>
            <a:ext cx="5205522"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SzPts val="1100"/>
              <a:buNone/>
            </a:pPr>
            <a:r>
              <a:rPr lang="en-GB" sz="2800" dirty="0">
                <a:solidFill>
                  <a:srgbClr val="000000"/>
                </a:solidFill>
              </a:rPr>
              <a:t>Observable </a:t>
            </a:r>
            <a:br>
              <a:rPr lang="en-GB" sz="2800" dirty="0">
                <a:solidFill>
                  <a:srgbClr val="FF0000"/>
                </a:solidFill>
              </a:rPr>
            </a:br>
            <a:br>
              <a:rPr lang="en-GB" sz="2800" dirty="0">
                <a:solidFill>
                  <a:srgbClr val="000000"/>
                </a:solidFill>
              </a:rPr>
            </a:br>
            <a:r>
              <a:rPr lang="en-GB" sz="2732" dirty="0">
                <a:solidFill>
                  <a:schemeClr val="dk2"/>
                </a:solidFill>
              </a:rPr>
              <a:t> </a:t>
            </a:r>
            <a:endParaRPr sz="3577" dirty="0"/>
          </a:p>
        </p:txBody>
      </p:sp>
      <p:sp>
        <p:nvSpPr>
          <p:cNvPr id="157" name="Google Shape;157;p29"/>
          <p:cNvSpPr txBox="1">
            <a:spLocks noGrp="1"/>
          </p:cNvSpPr>
          <p:nvPr>
            <p:ph type="body" idx="1"/>
          </p:nvPr>
        </p:nvSpPr>
        <p:spPr>
          <a:xfrm>
            <a:off x="919388" y="1296136"/>
            <a:ext cx="6498554" cy="2248448"/>
          </a:xfrm>
          <a:prstGeom prst="rect">
            <a:avLst/>
          </a:prstGeom>
        </p:spPr>
        <p:txBody>
          <a:bodyPr spcFirstLastPara="1" wrap="square" lIns="91425" tIns="91425" rIns="91425" bIns="91425" anchor="t" anchorCtr="0">
            <a:noAutofit/>
          </a:bodyPr>
          <a:lstStyle/>
          <a:p>
            <a:pPr marL="285750" indent="-285750" algn="just">
              <a:lnSpc>
                <a:spcPct val="100000"/>
              </a:lnSpc>
              <a:spcBef>
                <a:spcPts val="600"/>
              </a:spcBef>
              <a:buSzPts val="1100"/>
            </a:pPr>
            <a:r>
              <a:rPr lang="en-GB" sz="1600" dirty="0">
                <a:solidFill>
                  <a:srgbClr val="000000"/>
                </a:solidFill>
                <a:sym typeface="Nunito"/>
              </a:rPr>
              <a:t>An observable emits some data </a:t>
            </a:r>
          </a:p>
          <a:p>
            <a:pPr marL="285750" indent="-285750" algn="just">
              <a:lnSpc>
                <a:spcPct val="100000"/>
              </a:lnSpc>
              <a:spcBef>
                <a:spcPts val="600"/>
              </a:spcBef>
              <a:buSzPts val="1100"/>
            </a:pPr>
            <a:r>
              <a:rPr lang="en-GB" sz="1600" dirty="0">
                <a:solidFill>
                  <a:srgbClr val="000000"/>
                </a:solidFill>
                <a:sym typeface="Nunito"/>
              </a:rPr>
              <a:t>An observable is a data source where values are expected, like clicks, mouse events, an Http requests, sensor data etc.</a:t>
            </a:r>
          </a:p>
          <a:p>
            <a:pPr marL="285750" indent="-285750" algn="just">
              <a:lnSpc>
                <a:spcPct val="100000"/>
              </a:lnSpc>
              <a:spcBef>
                <a:spcPts val="600"/>
              </a:spcBef>
              <a:buSzPts val="1100"/>
            </a:pPr>
            <a:r>
              <a:rPr lang="en-GB" sz="1600" dirty="0">
                <a:solidFill>
                  <a:srgbClr val="000000"/>
                </a:solidFill>
                <a:sym typeface="Nunito"/>
              </a:rPr>
              <a:t>Observable could emit single data or multiple data or stream of data</a:t>
            </a:r>
          </a:p>
          <a:p>
            <a:pPr marL="285750" indent="-285750" algn="just">
              <a:lnSpc>
                <a:spcPct val="100000"/>
              </a:lnSpc>
              <a:spcBef>
                <a:spcPts val="600"/>
              </a:spcBef>
              <a:buSzPts val="1100"/>
            </a:pPr>
            <a:r>
              <a:rPr lang="en-US" sz="1600" dirty="0">
                <a:solidFill>
                  <a:srgbClr val="000000"/>
                </a:solidFill>
              </a:rPr>
              <a:t>Source of data or events that can be observed by one or more observers</a:t>
            </a:r>
            <a:endParaRPr sz="1600" dirty="0">
              <a:solidFill>
                <a:srgbClr val="000000"/>
              </a:solidFill>
              <a:sym typeface="Nunito"/>
            </a:endParaRPr>
          </a:p>
        </p:txBody>
      </p:sp>
      <p:sp>
        <p:nvSpPr>
          <p:cNvPr id="2" name="TextBox 1">
            <a:extLst>
              <a:ext uri="{FF2B5EF4-FFF2-40B4-BE49-F238E27FC236}">
                <a16:creationId xmlns:a16="http://schemas.microsoft.com/office/drawing/2014/main" id="{23B66F6B-9BE1-3D1D-53E8-0ED75C527B7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31</a:t>
            </a:fld>
            <a:endParaRPr lang="en-IN" dirty="0"/>
          </a:p>
        </p:txBody>
      </p:sp>
    </p:spTree>
    <p:extLst>
      <p:ext uri="{BB962C8B-B14F-4D97-AF65-F5344CB8AC3E}">
        <p14:creationId xmlns:p14="http://schemas.microsoft.com/office/powerpoint/2010/main" val="3954006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lang="en-IN" sz="2600" dirty="0">
                <a:sym typeface="Calibri"/>
              </a:rPr>
              <a:t>Arrays</a:t>
            </a:r>
            <a:r>
              <a:rPr lang="en-IN" sz="2577" dirty="0"/>
              <a:t> &amp; Objects vs. Observables</a:t>
            </a:r>
            <a:endParaRPr sz="3510" dirty="0">
              <a:solidFill>
                <a:schemeClr val="dk2"/>
              </a:solidFill>
            </a:endParaRPr>
          </a:p>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 </a:t>
            </a:r>
            <a:endParaRPr sz="3577" dirty="0"/>
          </a:p>
        </p:txBody>
      </p:sp>
      <p:sp>
        <p:nvSpPr>
          <p:cNvPr id="157" name="Google Shape;157;p29"/>
          <p:cNvSpPr txBox="1">
            <a:spLocks noGrp="1"/>
          </p:cNvSpPr>
          <p:nvPr>
            <p:ph type="body" idx="1"/>
          </p:nvPr>
        </p:nvSpPr>
        <p:spPr>
          <a:xfrm>
            <a:off x="685392" y="1083027"/>
            <a:ext cx="3696536" cy="38274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100"/>
              <a:buNone/>
            </a:pPr>
            <a:r>
              <a:rPr lang="en-IN" sz="1954" dirty="0">
                <a:solidFill>
                  <a:srgbClr val="0070C0"/>
                </a:solidFill>
              </a:rPr>
              <a:t>Arrays</a:t>
            </a:r>
            <a:endParaRPr sz="1954" dirty="0">
              <a:solidFill>
                <a:srgbClr val="0070C0"/>
              </a:solidFill>
            </a:endParaRPr>
          </a:p>
          <a:p>
            <a:pPr marL="0" lvl="0" indent="0" algn="just" rtl="0">
              <a:lnSpc>
                <a:spcPct val="100000"/>
              </a:lnSpc>
              <a:spcBef>
                <a:spcPts val="600"/>
              </a:spcBef>
              <a:spcAft>
                <a:spcPts val="0"/>
              </a:spcAft>
              <a:buSzPts val="1100"/>
              <a:buNone/>
            </a:pPr>
            <a:r>
              <a:rPr lang="en-IN" sz="1600" dirty="0">
                <a:solidFill>
                  <a:srgbClr val="000000"/>
                </a:solidFill>
                <a:sym typeface="Nunito"/>
              </a:rPr>
              <a:t>Arrays are like boxes which contain things, one or many. But you know what is put inside the box, when it is put, when it is taken</a:t>
            </a:r>
            <a:endParaRPr lang="en-IN" sz="1954" dirty="0">
              <a:solidFill>
                <a:srgbClr val="000000"/>
              </a:solidFill>
            </a:endParaRPr>
          </a:p>
          <a:p>
            <a:pPr marL="0" indent="0">
              <a:lnSpc>
                <a:spcPct val="125000"/>
              </a:lnSpc>
              <a:buSzPts val="1100"/>
              <a:buNone/>
            </a:pPr>
            <a:r>
              <a:rPr lang="en-IN" sz="1954" dirty="0">
                <a:solidFill>
                  <a:srgbClr val="0070C0"/>
                </a:solidFill>
              </a:rPr>
              <a:t>Objects</a:t>
            </a:r>
            <a:endParaRPr sz="1954" dirty="0">
              <a:solidFill>
                <a:srgbClr val="0070C0"/>
              </a:solidFill>
            </a:endParaRPr>
          </a:p>
          <a:p>
            <a:pPr marL="0" indent="0" algn="just">
              <a:lnSpc>
                <a:spcPct val="100000"/>
              </a:lnSpc>
              <a:spcBef>
                <a:spcPts val="600"/>
              </a:spcBef>
              <a:buSzPts val="1100"/>
              <a:buNone/>
            </a:pPr>
            <a:r>
              <a:rPr lang="en-IN" sz="1600" dirty="0">
                <a:solidFill>
                  <a:srgbClr val="000000"/>
                </a:solidFill>
                <a:sym typeface="Nunito"/>
              </a:rPr>
              <a:t>Objects are also like arrays. </a:t>
            </a:r>
            <a:endParaRPr sz="1600" dirty="0">
              <a:solidFill>
                <a:srgbClr val="000000"/>
              </a:solidFill>
              <a:sym typeface="Nunito"/>
            </a:endParaRPr>
          </a:p>
          <a:p>
            <a:pPr marL="0" lvl="0" indent="0">
              <a:lnSpc>
                <a:spcPct val="125000"/>
              </a:lnSpc>
              <a:buSzPts val="1100"/>
              <a:buNone/>
            </a:pPr>
            <a:endParaRPr lang="en-GB" sz="1954" dirty="0">
              <a:solidFill>
                <a:srgbClr val="000000"/>
              </a:solidFill>
            </a:endParaRPr>
          </a:p>
        </p:txBody>
      </p:sp>
      <p:sp>
        <p:nvSpPr>
          <p:cNvPr id="2" name="TextBox 1">
            <a:extLst>
              <a:ext uri="{FF2B5EF4-FFF2-40B4-BE49-F238E27FC236}">
                <a16:creationId xmlns:a16="http://schemas.microsoft.com/office/drawing/2014/main" id="{23B66F6B-9BE1-3D1D-53E8-0ED75C527B7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32</a:t>
            </a:fld>
            <a:endParaRPr lang="en-IN" dirty="0"/>
          </a:p>
        </p:txBody>
      </p:sp>
      <p:sp>
        <p:nvSpPr>
          <p:cNvPr id="3" name="Google Shape;157;p29">
            <a:extLst>
              <a:ext uri="{FF2B5EF4-FFF2-40B4-BE49-F238E27FC236}">
                <a16:creationId xmlns:a16="http://schemas.microsoft.com/office/drawing/2014/main" id="{5BA45B9F-F154-99A9-AF43-06FC295AC607}"/>
              </a:ext>
            </a:extLst>
          </p:cNvPr>
          <p:cNvSpPr txBox="1">
            <a:spLocks/>
          </p:cNvSpPr>
          <p:nvPr/>
        </p:nvSpPr>
        <p:spPr>
          <a:xfrm>
            <a:off x="4777934" y="1081317"/>
            <a:ext cx="3696536" cy="38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25000"/>
              </a:lnSpc>
              <a:buSzPts val="1100"/>
              <a:buFont typeface="Arial"/>
              <a:buNone/>
            </a:pPr>
            <a:r>
              <a:rPr lang="en-US" sz="1954" dirty="0">
                <a:solidFill>
                  <a:srgbClr val="000000"/>
                </a:solidFill>
                <a:highlight>
                  <a:srgbClr val="00FF00"/>
                </a:highlight>
              </a:rPr>
              <a:t>Observables</a:t>
            </a:r>
          </a:p>
          <a:p>
            <a:pPr marL="0" indent="0" algn="just">
              <a:lnSpc>
                <a:spcPct val="100000"/>
              </a:lnSpc>
              <a:spcBef>
                <a:spcPts val="600"/>
              </a:spcBef>
              <a:buSzPts val="1100"/>
              <a:buFont typeface="Arial"/>
              <a:buNone/>
            </a:pPr>
            <a:r>
              <a:rPr lang="en-US" sz="1600" dirty="0">
                <a:solidFill>
                  <a:srgbClr val="000000"/>
                </a:solidFill>
                <a:sym typeface="Nunito"/>
              </a:rPr>
              <a:t>But in observables, things can come any time and when it comes you can take them and use them</a:t>
            </a:r>
            <a:endParaRPr lang="en-US" sz="1600" dirty="0">
              <a:solidFill>
                <a:srgbClr val="000000"/>
              </a:solidFill>
            </a:endParaRPr>
          </a:p>
        </p:txBody>
      </p:sp>
      <p:cxnSp>
        <p:nvCxnSpPr>
          <p:cNvPr id="5" name="Straight Connector 4">
            <a:extLst>
              <a:ext uri="{FF2B5EF4-FFF2-40B4-BE49-F238E27FC236}">
                <a16:creationId xmlns:a16="http://schemas.microsoft.com/office/drawing/2014/main" id="{F7AEFF51-0783-B9C1-9C0A-83FBFEE8A4E9}"/>
              </a:ext>
            </a:extLst>
          </p:cNvPr>
          <p:cNvCxnSpPr/>
          <p:nvPr/>
        </p:nvCxnSpPr>
        <p:spPr>
          <a:xfrm>
            <a:off x="4572000" y="1309955"/>
            <a:ext cx="0" cy="2286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CCA52-46F3-3DCB-CC3C-CBD62A92F3BE}"/>
              </a:ext>
            </a:extLst>
          </p:cNvPr>
          <p:cNvPicPr>
            <a:picLocks noChangeAspect="1"/>
          </p:cNvPicPr>
          <p:nvPr/>
        </p:nvPicPr>
        <p:blipFill>
          <a:blip r:embed="rId2"/>
          <a:stretch>
            <a:fillRect/>
          </a:stretch>
        </p:blipFill>
        <p:spPr>
          <a:xfrm>
            <a:off x="371259" y="209428"/>
            <a:ext cx="8401482" cy="4724643"/>
          </a:xfrm>
          <a:prstGeom prst="rect">
            <a:avLst/>
          </a:prstGeom>
        </p:spPr>
      </p:pic>
      <p:sp>
        <p:nvSpPr>
          <p:cNvPr id="2" name="TextBox 1">
            <a:extLst>
              <a:ext uri="{FF2B5EF4-FFF2-40B4-BE49-F238E27FC236}">
                <a16:creationId xmlns:a16="http://schemas.microsoft.com/office/drawing/2014/main" id="{1206F213-5C34-5D26-EB08-4CD8CE5C8798}"/>
              </a:ext>
            </a:extLst>
          </p:cNvPr>
          <p:cNvSpPr txBox="1"/>
          <p:nvPr/>
        </p:nvSpPr>
        <p:spPr>
          <a:xfrm>
            <a:off x="4496337" y="183743"/>
            <a:ext cx="1411306" cy="307777"/>
          </a:xfrm>
          <a:prstGeom prst="rect">
            <a:avLst/>
          </a:prstGeom>
          <a:noFill/>
        </p:spPr>
        <p:txBody>
          <a:bodyPr wrap="square" rtlCol="0">
            <a:spAutoFit/>
          </a:bodyPr>
          <a:lstStyle/>
          <a:p>
            <a:r>
              <a:rPr lang="en-IN" dirty="0">
                <a:highlight>
                  <a:srgbClr val="FFFF00"/>
                </a:highlight>
              </a:rPr>
              <a:t>Array / Object</a:t>
            </a:r>
          </a:p>
        </p:txBody>
      </p:sp>
      <p:sp>
        <p:nvSpPr>
          <p:cNvPr id="3" name="TextBox 2">
            <a:extLst>
              <a:ext uri="{FF2B5EF4-FFF2-40B4-BE49-F238E27FC236}">
                <a16:creationId xmlns:a16="http://schemas.microsoft.com/office/drawing/2014/main" id="{9FAF616C-AB28-23F1-9DAE-D15328A19D14}"/>
              </a:ext>
            </a:extLst>
          </p:cNvPr>
          <p:cNvSpPr txBox="1"/>
          <p:nvPr/>
        </p:nvSpPr>
        <p:spPr>
          <a:xfrm>
            <a:off x="4498381" y="2510322"/>
            <a:ext cx="1099981" cy="307777"/>
          </a:xfrm>
          <a:prstGeom prst="rect">
            <a:avLst/>
          </a:prstGeom>
          <a:noFill/>
        </p:spPr>
        <p:txBody>
          <a:bodyPr wrap="none" rtlCol="0">
            <a:spAutoFit/>
          </a:bodyPr>
          <a:lstStyle/>
          <a:p>
            <a:r>
              <a:rPr lang="en-IN" dirty="0">
                <a:highlight>
                  <a:srgbClr val="00FF00"/>
                </a:highlight>
              </a:rPr>
              <a:t>Observable</a:t>
            </a:r>
          </a:p>
        </p:txBody>
      </p:sp>
      <p:sp>
        <p:nvSpPr>
          <p:cNvPr id="4" name="TextBox 3">
            <a:extLst>
              <a:ext uri="{FF2B5EF4-FFF2-40B4-BE49-F238E27FC236}">
                <a16:creationId xmlns:a16="http://schemas.microsoft.com/office/drawing/2014/main" id="{CA0DCC91-8F1B-E883-F48C-F26AF98EF21D}"/>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33</a:t>
            </a:fld>
            <a:endParaRPr lang="en-IN" dirty="0"/>
          </a:p>
        </p:txBody>
      </p:sp>
    </p:spTree>
    <p:extLst>
      <p:ext uri="{BB962C8B-B14F-4D97-AF65-F5344CB8AC3E}">
        <p14:creationId xmlns:p14="http://schemas.microsoft.com/office/powerpoint/2010/main" val="375067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44"/>
          <p:cNvSpPr txBox="1">
            <a:spLocks noGrp="1"/>
          </p:cNvSpPr>
          <p:nvPr>
            <p:ph type="title"/>
          </p:nvPr>
        </p:nvSpPr>
        <p:spPr>
          <a:xfrm>
            <a:off x="98250" y="88268"/>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a:t>
            </a:r>
            <a:r>
              <a:rPr lang="en" sz="2500" dirty="0">
                <a:solidFill>
                  <a:schemeClr val="dk2"/>
                </a:solidFill>
                <a:latin typeface="Arial"/>
                <a:cs typeface="Arial"/>
                <a:sym typeface="Arial"/>
              </a:rPr>
              <a:t>Observables from RxJs</a:t>
            </a:r>
            <a:br>
              <a:rPr lang="en" sz="2400" dirty="0">
                <a:solidFill>
                  <a:schemeClr val="tx2"/>
                </a:solidFill>
              </a:rPr>
            </a:br>
            <a:r>
              <a:rPr lang="en" sz="2400" dirty="0">
                <a:solidFill>
                  <a:schemeClr val="tx2"/>
                </a:solidFill>
              </a:rPr>
              <a:t> </a:t>
            </a:r>
            <a:r>
              <a:rPr lang="en" sz="1800" dirty="0">
                <a:solidFill>
                  <a:schemeClr val="tx2"/>
                </a:solidFill>
                <a:latin typeface="+mj-lt"/>
              </a:rPr>
              <a:t>Programmatic description</a:t>
            </a:r>
            <a:endParaRPr sz="2400" dirty="0">
              <a:solidFill>
                <a:schemeClr val="tx2"/>
              </a:solidFill>
              <a:latin typeface="+mj-lt"/>
            </a:endParaRPr>
          </a:p>
        </p:txBody>
      </p:sp>
      <p:sp>
        <p:nvSpPr>
          <p:cNvPr id="168" name="Google Shape;168;p44"/>
          <p:cNvSpPr txBox="1">
            <a:spLocks noGrp="1"/>
          </p:cNvSpPr>
          <p:nvPr>
            <p:ph type="body" idx="4294967295"/>
          </p:nvPr>
        </p:nvSpPr>
        <p:spPr>
          <a:xfrm>
            <a:off x="629862" y="632016"/>
            <a:ext cx="8122074" cy="2500544"/>
          </a:xfrm>
          <a:prstGeom prst="rect">
            <a:avLst/>
          </a:prstGeom>
        </p:spPr>
        <p:txBody>
          <a:bodyPr spcFirstLastPara="1" wrap="square" lIns="91425" tIns="91425" rIns="91425" bIns="91425" anchor="t" anchorCtr="0">
            <a:noAutofit/>
          </a:bodyPr>
          <a:lstStyle/>
          <a:p>
            <a:pPr indent="-342900">
              <a:lnSpc>
                <a:spcPct val="95000"/>
              </a:lnSpc>
              <a:spcBef>
                <a:spcPts val="1200"/>
              </a:spcBef>
              <a:buSzPts val="1100"/>
              <a:buFont typeface="Arial" panose="020B0604020202020204" pitchFamily="34" charset="0"/>
              <a:buChar char="•"/>
            </a:pPr>
            <a:r>
              <a:rPr lang="en-US" sz="2000" dirty="0">
                <a:solidFill>
                  <a:srgbClr val="000000"/>
                </a:solidFill>
              </a:rPr>
              <a:t>Observables is a new push-system for JS</a:t>
            </a:r>
          </a:p>
          <a:p>
            <a:pPr indent="-342900">
              <a:lnSpc>
                <a:spcPct val="95000"/>
              </a:lnSpc>
              <a:spcBef>
                <a:spcPts val="1200"/>
              </a:spcBef>
              <a:buSzPts val="1100"/>
              <a:buFont typeface="Arial" panose="020B0604020202020204" pitchFamily="34" charset="0"/>
              <a:buChar char="•"/>
            </a:pPr>
            <a:r>
              <a:rPr lang="en-US" sz="2000" dirty="0">
                <a:solidFill>
                  <a:srgbClr val="000000"/>
                </a:solidFill>
              </a:rPr>
              <a:t>An observable is a producer of multiple values and pushing them to observers</a:t>
            </a:r>
            <a:endParaRPr lang="en-US" sz="1600" dirty="0">
              <a:solidFill>
                <a:srgbClr val="000000"/>
              </a:solidFill>
            </a:endParaRPr>
          </a:p>
          <a:p>
            <a:pPr indent="-342900">
              <a:lnSpc>
                <a:spcPct val="95000"/>
              </a:lnSpc>
              <a:spcBef>
                <a:spcPts val="1200"/>
              </a:spcBef>
              <a:buSzPts val="1100"/>
              <a:buFont typeface="Arial" panose="020B0604020202020204" pitchFamily="34" charset="0"/>
              <a:buChar char="•"/>
            </a:pPr>
            <a:r>
              <a:rPr lang="en" sz="2000" b="1" dirty="0">
                <a:solidFill>
                  <a:srgbClr val="434343"/>
                </a:solidFill>
                <a:latin typeface="Consolas"/>
                <a:ea typeface="Consolas"/>
                <a:cs typeface="Consolas"/>
                <a:sym typeface="Consolas"/>
              </a:rPr>
              <a:t>Observables</a:t>
            </a:r>
            <a:r>
              <a:rPr lang="en" sz="2000" dirty="0">
                <a:solidFill>
                  <a:srgbClr val="434343"/>
                </a:solidFill>
              </a:rPr>
              <a:t> provide support for passing messages between publishers and subscribers in your application. They offer significant benefits for asynchronous programming and handling multiple values.</a:t>
            </a:r>
            <a:endParaRPr sz="2000" dirty="0">
              <a:solidFill>
                <a:srgbClr val="434343"/>
              </a:solidFill>
            </a:endParaRPr>
          </a:p>
          <a:p>
            <a:pPr marL="0" lvl="0" indent="0" algn="l" rtl="0">
              <a:spcBef>
                <a:spcPts val="1000"/>
              </a:spcBef>
              <a:spcAft>
                <a:spcPts val="1600"/>
              </a:spcAft>
              <a:buNone/>
            </a:pPr>
            <a:endParaRPr sz="1400" dirty="0"/>
          </a:p>
        </p:txBody>
      </p:sp>
      <p:sp>
        <p:nvSpPr>
          <p:cNvPr id="169" name="Google Shape;169;p44"/>
          <p:cNvSpPr/>
          <p:nvPr/>
        </p:nvSpPr>
        <p:spPr>
          <a:xfrm>
            <a:off x="1987950" y="3733200"/>
            <a:ext cx="1518600" cy="652800"/>
          </a:xfrm>
          <a:prstGeom prst="roundRect">
            <a:avLst>
              <a:gd name="adj" fmla="val 16667"/>
            </a:avLst>
          </a:prstGeom>
          <a:solidFill>
            <a:srgbClr val="93C47D"/>
          </a:solidFill>
          <a:ln w="9525" cap="flat" cmpd="sng">
            <a:solidFill>
              <a:srgbClr val="51535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Arial"/>
                <a:cs typeface="Arial"/>
                <a:sym typeface="Arial"/>
              </a:rPr>
              <a:t>Publisher</a:t>
            </a:r>
            <a:endParaRPr kumimoji="0"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170;p44"/>
          <p:cNvSpPr/>
          <p:nvPr/>
        </p:nvSpPr>
        <p:spPr>
          <a:xfrm>
            <a:off x="5427550" y="4287525"/>
            <a:ext cx="1889400" cy="795300"/>
          </a:xfrm>
          <a:prstGeom prst="roundRect">
            <a:avLst>
              <a:gd name="adj" fmla="val 16667"/>
            </a:avLst>
          </a:prstGeom>
          <a:solidFill>
            <a:srgbClr val="6D9EEB"/>
          </a:solidFill>
          <a:ln w="9525" cap="flat" cmpd="sng">
            <a:solidFill>
              <a:srgbClr val="51535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Arial"/>
                <a:cs typeface="Arial"/>
                <a:sym typeface="Arial"/>
              </a:rPr>
              <a:t>Subscriber #2</a:t>
            </a:r>
            <a:endParaRPr kumimoji="0"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(component or service)</a:t>
            </a: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71;p44"/>
          <p:cNvSpPr/>
          <p:nvPr/>
        </p:nvSpPr>
        <p:spPr>
          <a:xfrm>
            <a:off x="5453875" y="3180422"/>
            <a:ext cx="1889400" cy="747300"/>
          </a:xfrm>
          <a:prstGeom prst="roundRect">
            <a:avLst>
              <a:gd name="adj" fmla="val 16667"/>
            </a:avLst>
          </a:prstGeom>
          <a:solidFill>
            <a:srgbClr val="6D9EEB"/>
          </a:solidFill>
          <a:ln w="9525" cap="flat" cmpd="sng">
            <a:solidFill>
              <a:srgbClr val="51535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Arial"/>
                <a:cs typeface="Arial"/>
                <a:sym typeface="Arial"/>
              </a:rPr>
              <a:t>Subscriber #1</a:t>
            </a:r>
            <a:endParaRPr kumimoji="0"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(component or service)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72" name="Google Shape;172;p44"/>
          <p:cNvCxnSpPr>
            <a:stCxn id="171" idx="1"/>
            <a:endCxn id="169" idx="3"/>
          </p:cNvCxnSpPr>
          <p:nvPr/>
        </p:nvCxnSpPr>
        <p:spPr>
          <a:xfrm flipH="1">
            <a:off x="3506575" y="3554072"/>
            <a:ext cx="1947300" cy="505500"/>
          </a:xfrm>
          <a:prstGeom prst="straightConnector1">
            <a:avLst/>
          </a:prstGeom>
          <a:noFill/>
          <a:ln w="9525" cap="flat" cmpd="sng">
            <a:solidFill>
              <a:schemeClr val="dk2"/>
            </a:solidFill>
            <a:prstDash val="solid"/>
            <a:round/>
            <a:headEnd type="none" w="med" len="med"/>
            <a:tailEnd type="triangle" w="med" len="med"/>
          </a:ln>
        </p:spPr>
      </p:cxnSp>
      <p:cxnSp>
        <p:nvCxnSpPr>
          <p:cNvPr id="173" name="Google Shape;173;p44"/>
          <p:cNvCxnSpPr>
            <a:stCxn id="170" idx="1"/>
            <a:endCxn id="169" idx="3"/>
          </p:cNvCxnSpPr>
          <p:nvPr/>
        </p:nvCxnSpPr>
        <p:spPr>
          <a:xfrm rot="10800000">
            <a:off x="3506650" y="4059675"/>
            <a:ext cx="1920900" cy="62550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34</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pic>
        <p:nvPicPr>
          <p:cNvPr id="175" name="Google Shape;175;p44"/>
          <p:cNvPicPr preferRelativeResize="0"/>
          <p:nvPr/>
        </p:nvPicPr>
        <p:blipFill rotWithShape="1">
          <a:blip r:embed="rId3">
            <a:alphaModFix/>
          </a:blip>
          <a:srcRect t="19198" b="14440"/>
          <a:stretch/>
        </p:blipFill>
        <p:spPr>
          <a:xfrm>
            <a:off x="1581349" y="2890175"/>
            <a:ext cx="6219101" cy="2321450"/>
          </a:xfrm>
          <a:prstGeom prst="rect">
            <a:avLst/>
          </a:prstGeom>
          <a:noFill/>
          <a:ln>
            <a:noFill/>
          </a:ln>
        </p:spPr>
      </p:pic>
      <p:sp>
        <p:nvSpPr>
          <p:cNvPr id="2" name="TextBox 1">
            <a:extLst>
              <a:ext uri="{FF2B5EF4-FFF2-40B4-BE49-F238E27FC236}">
                <a16:creationId xmlns:a16="http://schemas.microsoft.com/office/drawing/2014/main" id="{F894751D-235A-F28B-8BAB-28208FCC35D3}"/>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34</a:t>
            </a:fld>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Promises vs Observables</a:t>
            </a:r>
            <a:endParaRPr sz="3577" dirty="0"/>
          </a:p>
        </p:txBody>
      </p:sp>
      <p:sp>
        <p:nvSpPr>
          <p:cNvPr id="205" name="Google Shape;205;p37"/>
          <p:cNvSpPr txBox="1">
            <a:spLocks noGrp="1"/>
          </p:cNvSpPr>
          <p:nvPr>
            <p:ph type="body" idx="1"/>
          </p:nvPr>
        </p:nvSpPr>
        <p:spPr>
          <a:xfrm>
            <a:off x="1222626" y="1515738"/>
            <a:ext cx="2989778" cy="770262"/>
          </a:xfrm>
          <a:prstGeom prst="rect">
            <a:avLst/>
          </a:prstGeom>
          <a:ln w="6350">
            <a:solidFill>
              <a:schemeClr val="tx1"/>
            </a:solidFill>
          </a:ln>
        </p:spPr>
        <p:txBody>
          <a:bodyPr spcFirstLastPara="1" wrap="square" lIns="91425" tIns="91425" rIns="91425" bIns="91425" anchor="t" anchorCtr="0">
            <a:noAutofit/>
          </a:bodyPr>
          <a:lstStyle/>
          <a:p>
            <a:pPr marL="0" lvl="0" indent="0" algn="l" rtl="0">
              <a:lnSpc>
                <a:spcPct val="95000"/>
              </a:lnSpc>
              <a:spcBef>
                <a:spcPts val="1200"/>
              </a:spcBef>
              <a:spcAft>
                <a:spcPts val="0"/>
              </a:spcAft>
              <a:buClr>
                <a:schemeClr val="dk1"/>
              </a:buClr>
              <a:buSzPts val="1100"/>
              <a:buFont typeface="Arial"/>
              <a:buNone/>
            </a:pPr>
            <a:r>
              <a:rPr lang="en-GB" sz="1400" dirty="0">
                <a:solidFill>
                  <a:schemeClr val="dk1"/>
                </a:solidFill>
              </a:rPr>
              <a:t>  </a:t>
            </a:r>
            <a:r>
              <a:rPr lang="en-GB" sz="1600" dirty="0">
                <a:solidFill>
                  <a:schemeClr val="dk1"/>
                </a:solidFill>
              </a:rPr>
              <a:t>No ways to cancel promises</a:t>
            </a:r>
            <a:endParaRPr lang="en-IN" sz="1400"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400" dirty="0">
                <a:solidFill>
                  <a:schemeClr val="dk1"/>
                </a:solidFill>
                <a:highlight>
                  <a:srgbClr val="00FF00"/>
                </a:highlight>
              </a:rPr>
              <a:t>  </a:t>
            </a:r>
            <a:endParaRPr sz="1400" dirty="0">
              <a:solidFill>
                <a:schemeClr val="dk1"/>
              </a:solidFill>
              <a:highlight>
                <a:srgbClr val="00FF00"/>
              </a:highlight>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3D98ED87-4130-46FC-4557-D0DBB959F9E1}"/>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05;p37">
            <a:extLst>
              <a:ext uri="{FF2B5EF4-FFF2-40B4-BE49-F238E27FC236}">
                <a16:creationId xmlns:a16="http://schemas.microsoft.com/office/drawing/2014/main" id="{34FA4924-0CFC-B04B-792C-BD0F35E53453}"/>
              </a:ext>
            </a:extLst>
          </p:cNvPr>
          <p:cNvSpPr txBox="1">
            <a:spLocks/>
          </p:cNvSpPr>
          <p:nvPr/>
        </p:nvSpPr>
        <p:spPr>
          <a:xfrm>
            <a:off x="5135374" y="1483206"/>
            <a:ext cx="3171282" cy="802794"/>
          </a:xfrm>
          <a:prstGeom prst="rect">
            <a:avLst/>
          </a:prstGeom>
          <a:noFill/>
          <a:ln w="6350">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95000"/>
              </a:lnSpc>
              <a:spcBef>
                <a:spcPts val="1200"/>
              </a:spcBef>
              <a:buClr>
                <a:schemeClr val="dk1"/>
              </a:buClr>
              <a:buSzPts val="1100"/>
              <a:buFont typeface="Arial"/>
              <a:buNone/>
            </a:pPr>
            <a:r>
              <a:rPr lang="en-US" sz="1400" dirty="0">
                <a:solidFill>
                  <a:schemeClr val="dk1"/>
                </a:solidFill>
              </a:rPr>
              <a:t> </a:t>
            </a:r>
            <a:r>
              <a:rPr lang="en-US" sz="1400" dirty="0">
                <a:solidFill>
                  <a:schemeClr val="dk1"/>
                </a:solidFill>
                <a:highlight>
                  <a:srgbClr val="00FF00"/>
                </a:highlight>
              </a:rPr>
              <a:t>  </a:t>
            </a:r>
            <a:r>
              <a:rPr lang="en-US" sz="1600" dirty="0">
                <a:solidFill>
                  <a:schemeClr val="dk1"/>
                </a:solidFill>
                <a:highlight>
                  <a:srgbClr val="00FF00"/>
                </a:highlight>
              </a:rPr>
              <a:t>Observables can be cancelled</a:t>
            </a:r>
            <a:endParaRPr lang="en-US" sz="1400" dirty="0">
              <a:solidFill>
                <a:schemeClr val="dk1"/>
              </a:solidFill>
              <a:highlight>
                <a:srgbClr val="00FF00"/>
              </a:highlight>
            </a:endParaRPr>
          </a:p>
          <a:p>
            <a:pPr marL="0" indent="0">
              <a:lnSpc>
                <a:spcPct val="95000"/>
              </a:lnSpc>
              <a:spcBef>
                <a:spcPts val="1200"/>
              </a:spcBef>
              <a:buClr>
                <a:schemeClr val="dk1"/>
              </a:buClr>
              <a:buSzPts val="1100"/>
              <a:buFont typeface="Arial"/>
              <a:buNone/>
            </a:pPr>
            <a:endParaRPr lang="en-US" sz="1400" dirty="0">
              <a:solidFill>
                <a:schemeClr val="dk1"/>
              </a:solidFill>
              <a:highlight>
                <a:srgbClr val="00FF00"/>
              </a:highlight>
            </a:endParaRPr>
          </a:p>
          <a:p>
            <a:pPr marL="0" indent="0">
              <a:lnSpc>
                <a:spcPct val="95000"/>
              </a:lnSpc>
              <a:spcBef>
                <a:spcPts val="1200"/>
              </a:spcBef>
              <a:buClr>
                <a:schemeClr val="dk1"/>
              </a:buClr>
              <a:buSzPts val="1100"/>
              <a:buFont typeface="Arial"/>
              <a:buNone/>
            </a:pPr>
            <a:endParaRPr lang="en-US" sz="1200" dirty="0">
              <a:solidFill>
                <a:srgbClr val="000000"/>
              </a:solidFill>
            </a:endParaRPr>
          </a:p>
          <a:p>
            <a:pPr marL="0" indent="0">
              <a:lnSpc>
                <a:spcPct val="95000"/>
              </a:lnSpc>
              <a:spcBef>
                <a:spcPts val="1200"/>
              </a:spcBef>
              <a:buClr>
                <a:schemeClr val="dk1"/>
              </a:buClr>
              <a:buSzPts val="1100"/>
              <a:buFont typeface="Arial"/>
              <a:buNone/>
            </a:pPr>
            <a:endParaRPr lang="en-US" sz="1954" dirty="0">
              <a:solidFill>
                <a:srgbClr val="000000"/>
              </a:solidFill>
            </a:endParaRPr>
          </a:p>
          <a:p>
            <a:pPr marL="0" indent="0">
              <a:lnSpc>
                <a:spcPct val="95000"/>
              </a:lnSpc>
              <a:spcBef>
                <a:spcPts val="1200"/>
              </a:spcBef>
              <a:buSzPts val="523"/>
              <a:buFont typeface="Arial"/>
              <a:buNone/>
            </a:pPr>
            <a:endParaRPr lang="en-US" sz="1954" dirty="0">
              <a:solidFill>
                <a:srgbClr val="000000"/>
              </a:solidFill>
            </a:endParaRPr>
          </a:p>
          <a:p>
            <a:pPr marL="0" indent="0">
              <a:lnSpc>
                <a:spcPct val="95000"/>
              </a:lnSpc>
              <a:spcBef>
                <a:spcPts val="1200"/>
              </a:spcBef>
              <a:spcAft>
                <a:spcPts val="1200"/>
              </a:spcAft>
              <a:buSzPts val="523"/>
              <a:buFont typeface="Arial"/>
              <a:buNone/>
            </a:pPr>
            <a:endParaRPr lang="en-US" sz="855" dirty="0"/>
          </a:p>
        </p:txBody>
      </p:sp>
      <p:sp>
        <p:nvSpPr>
          <p:cNvPr id="6" name="TextBox 5">
            <a:extLst>
              <a:ext uri="{FF2B5EF4-FFF2-40B4-BE49-F238E27FC236}">
                <a16:creationId xmlns:a16="http://schemas.microsoft.com/office/drawing/2014/main" id="{09E6DA5E-CA35-B3CA-764D-DF976E62D5DF}"/>
              </a:ext>
            </a:extLst>
          </p:cNvPr>
          <p:cNvSpPr txBox="1"/>
          <p:nvPr/>
        </p:nvSpPr>
        <p:spPr>
          <a:xfrm>
            <a:off x="2131888" y="1105252"/>
            <a:ext cx="981182" cy="307777"/>
          </a:xfrm>
          <a:prstGeom prst="rect">
            <a:avLst/>
          </a:prstGeom>
          <a:noFill/>
        </p:spPr>
        <p:txBody>
          <a:bodyPr wrap="square">
            <a:spAutoFit/>
          </a:bodyPr>
          <a:lstStyle/>
          <a:p>
            <a:r>
              <a:rPr lang="en-GB" dirty="0">
                <a:solidFill>
                  <a:schemeClr val="dk1"/>
                </a:solidFill>
              </a:rPr>
              <a:t>P</a:t>
            </a:r>
            <a:r>
              <a:rPr lang="en-GB" sz="1400" dirty="0">
                <a:solidFill>
                  <a:schemeClr val="dk1"/>
                </a:solidFill>
              </a:rPr>
              <a:t>romises</a:t>
            </a:r>
            <a:endParaRPr lang="en-IN" dirty="0"/>
          </a:p>
        </p:txBody>
      </p:sp>
      <p:sp>
        <p:nvSpPr>
          <p:cNvPr id="7" name="TextBox 6">
            <a:extLst>
              <a:ext uri="{FF2B5EF4-FFF2-40B4-BE49-F238E27FC236}">
                <a16:creationId xmlns:a16="http://schemas.microsoft.com/office/drawing/2014/main" id="{2F10C521-26C3-6BA2-E492-B3673F625879}"/>
              </a:ext>
            </a:extLst>
          </p:cNvPr>
          <p:cNvSpPr txBox="1"/>
          <p:nvPr/>
        </p:nvSpPr>
        <p:spPr>
          <a:xfrm>
            <a:off x="6270673" y="1093268"/>
            <a:ext cx="1208914" cy="307777"/>
          </a:xfrm>
          <a:prstGeom prst="rect">
            <a:avLst/>
          </a:prstGeom>
          <a:noFill/>
        </p:spPr>
        <p:txBody>
          <a:bodyPr wrap="square">
            <a:spAutoFit/>
          </a:bodyPr>
          <a:lstStyle/>
          <a:p>
            <a:r>
              <a:rPr lang="en-GB" sz="1400" dirty="0">
                <a:solidFill>
                  <a:schemeClr val="dk1"/>
                </a:solidFill>
              </a:rPr>
              <a:t>Observables</a:t>
            </a:r>
            <a:endParaRPr lang="en-IN" dirty="0"/>
          </a:p>
        </p:txBody>
      </p:sp>
      <p:sp>
        <p:nvSpPr>
          <p:cNvPr id="8" name="TextBox 7">
            <a:extLst>
              <a:ext uri="{FF2B5EF4-FFF2-40B4-BE49-F238E27FC236}">
                <a16:creationId xmlns:a16="http://schemas.microsoft.com/office/drawing/2014/main" id="{728767D1-3669-8A29-B768-1C65B1C75A0E}"/>
              </a:ext>
            </a:extLst>
          </p:cNvPr>
          <p:cNvSpPr txBox="1"/>
          <p:nvPr/>
        </p:nvSpPr>
        <p:spPr>
          <a:xfrm>
            <a:off x="1748269" y="2729472"/>
            <a:ext cx="6780944" cy="181588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 Create a Subject (creating new Observable using Subject // // method</a:t>
            </a:r>
          </a:p>
          <a:p>
            <a:r>
              <a:rPr lang="en-US" b="1" dirty="0">
                <a:solidFill>
                  <a:srgbClr val="0070C0"/>
                </a:solidFill>
                <a:latin typeface="Courier New" panose="02070309020205020404" pitchFamily="49" charset="0"/>
                <a:cs typeface="Courier New" panose="02070309020205020404" pitchFamily="49" charset="0"/>
              </a:rPr>
              <a:t>const </a:t>
            </a:r>
            <a:r>
              <a:rPr lang="en-US" b="1" dirty="0" err="1">
                <a:solidFill>
                  <a:srgbClr val="0070C0"/>
                </a:solidFill>
                <a:latin typeface="Courier New" panose="02070309020205020404" pitchFamily="49" charset="0"/>
                <a:cs typeface="Courier New" panose="02070309020205020404" pitchFamily="49" charset="0"/>
              </a:rPr>
              <a:t>mySubject</a:t>
            </a:r>
            <a:r>
              <a:rPr lang="en-US" b="1" dirty="0">
                <a:solidFill>
                  <a:srgbClr val="0070C0"/>
                </a:solidFill>
                <a:latin typeface="Courier New" panose="02070309020205020404" pitchFamily="49" charset="0"/>
                <a:cs typeface="Courier New" panose="02070309020205020404" pitchFamily="49" charset="0"/>
              </a:rPr>
              <a:t> = new Subject();</a:t>
            </a:r>
          </a:p>
          <a:p>
            <a:r>
              <a:rPr lang="en-US" b="1" dirty="0">
                <a:solidFill>
                  <a:schemeClr val="tx1"/>
                </a:solidFill>
                <a:latin typeface="Courier New" panose="02070309020205020404" pitchFamily="49" charset="0"/>
                <a:cs typeface="Courier New" panose="02070309020205020404" pitchFamily="49" charset="0"/>
              </a:rPr>
              <a:t>// Complete the Subject (optional)</a:t>
            </a:r>
          </a:p>
          <a:p>
            <a:r>
              <a:rPr lang="en-US" b="1" dirty="0" err="1">
                <a:solidFill>
                  <a:srgbClr val="0070C0"/>
                </a:solidFill>
                <a:latin typeface="Courier New" panose="02070309020205020404" pitchFamily="49" charset="0"/>
                <a:cs typeface="Courier New" panose="02070309020205020404" pitchFamily="49" charset="0"/>
              </a:rPr>
              <a:t>mySubject.complete</a:t>
            </a:r>
            <a:r>
              <a:rPr lang="en-US" b="1" dirty="0">
                <a:solidFill>
                  <a:srgbClr val="0070C0"/>
                </a:solidFill>
                <a:latin typeface="Courier New" panose="02070309020205020404" pitchFamily="49" charset="0"/>
                <a:cs typeface="Courier New" panose="02070309020205020404" pitchFamily="49" charset="0"/>
              </a:rPr>
              <a:t>();</a:t>
            </a:r>
            <a:br>
              <a:rPr lang="en-US" b="1" dirty="0">
                <a:solidFill>
                  <a:srgbClr val="0070C0"/>
                </a:solidFill>
                <a:latin typeface="Courier New" panose="02070309020205020404" pitchFamily="49" charset="0"/>
                <a:cs typeface="Courier New" panose="02070309020205020404" pitchFamily="49" charset="0"/>
              </a:rPr>
            </a:br>
            <a:r>
              <a:rPr lang="en-US" b="1" dirty="0">
                <a:solidFill>
                  <a:schemeClr val="tx1"/>
                </a:solidFill>
                <a:latin typeface="Courier New" panose="02070309020205020404" pitchFamily="49" charset="0"/>
                <a:cs typeface="Courier New" panose="02070309020205020404" pitchFamily="49" charset="0"/>
              </a:rPr>
              <a:t>// Further emissions will not be received by observers after // the Subject is completed</a:t>
            </a:r>
          </a:p>
          <a:p>
            <a:r>
              <a:rPr lang="en-US" b="1" dirty="0" err="1">
                <a:solidFill>
                  <a:srgbClr val="0070C0"/>
                </a:solidFill>
                <a:latin typeface="Courier New" panose="02070309020205020404" pitchFamily="49" charset="0"/>
                <a:cs typeface="Courier New" panose="02070309020205020404" pitchFamily="49" charset="0"/>
              </a:rPr>
              <a:t>mySubject.next</a:t>
            </a:r>
            <a:r>
              <a:rPr lang="en-US" b="1" dirty="0">
                <a:solidFill>
                  <a:srgbClr val="0070C0"/>
                </a:solidFill>
                <a:latin typeface="Courier New" panose="02070309020205020404" pitchFamily="49" charset="0"/>
                <a:cs typeface="Courier New" panose="02070309020205020404" pitchFamily="49" charset="0"/>
              </a:rPr>
              <a:t>('Fifth value');</a:t>
            </a:r>
          </a:p>
        </p:txBody>
      </p:sp>
      <p:sp>
        <p:nvSpPr>
          <p:cNvPr id="9" name="Rectangle 8">
            <a:extLst>
              <a:ext uri="{FF2B5EF4-FFF2-40B4-BE49-F238E27FC236}">
                <a16:creationId xmlns:a16="http://schemas.microsoft.com/office/drawing/2014/main" id="{65B18184-E9E7-0D5B-7D79-B2A32C363E09}"/>
              </a:ext>
            </a:extLst>
          </p:cNvPr>
          <p:cNvSpPr/>
          <p:nvPr/>
        </p:nvSpPr>
        <p:spPr>
          <a:xfrm>
            <a:off x="1748269" y="2688442"/>
            <a:ext cx="6542976" cy="17953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4FD2BC97-828D-67EA-BC45-70436AE5E477}"/>
              </a:ext>
            </a:extLst>
          </p:cNvPr>
          <p:cNvCxnSpPr/>
          <p:nvPr/>
        </p:nvCxnSpPr>
        <p:spPr>
          <a:xfrm flipH="1">
            <a:off x="3914454" y="2286000"/>
            <a:ext cx="3303142" cy="14846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23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lang="en-GB" dirty="0" err="1">
                <a:solidFill>
                  <a:schemeClr val="dk2"/>
                </a:solidFill>
              </a:rPr>
              <a:t>RxJS</a:t>
            </a:r>
            <a:r>
              <a:rPr lang="en-GB" dirty="0">
                <a:solidFill>
                  <a:schemeClr val="dk2"/>
                </a:solidFill>
              </a:rPr>
              <a:t> concepts - Observer</a:t>
            </a:r>
            <a:br>
              <a:rPr lang="en-GB" sz="2577" dirty="0"/>
            </a:br>
            <a:endParaRPr sz="3510" dirty="0">
              <a:solidFill>
                <a:schemeClr val="dk2"/>
              </a:solidFill>
            </a:endParaRPr>
          </a:p>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 </a:t>
            </a:r>
            <a:endParaRPr sz="3577" dirty="0"/>
          </a:p>
        </p:txBody>
      </p:sp>
      <p:sp>
        <p:nvSpPr>
          <p:cNvPr id="157" name="Google Shape;157;p29"/>
          <p:cNvSpPr txBox="1">
            <a:spLocks noGrp="1"/>
          </p:cNvSpPr>
          <p:nvPr>
            <p:ph type="body" idx="1"/>
          </p:nvPr>
        </p:nvSpPr>
        <p:spPr>
          <a:xfrm>
            <a:off x="595752" y="1269750"/>
            <a:ext cx="6185192" cy="2697864"/>
          </a:xfrm>
          <a:prstGeom prst="rect">
            <a:avLst/>
          </a:prstGeom>
        </p:spPr>
        <p:txBody>
          <a:bodyPr spcFirstLastPara="1" wrap="square" lIns="91425" tIns="91425" rIns="91425" bIns="91425" anchor="t" anchorCtr="0">
            <a:noAutofit/>
          </a:bodyPr>
          <a:lstStyle/>
          <a:p>
            <a:pPr marL="342900">
              <a:lnSpc>
                <a:spcPct val="95000"/>
              </a:lnSpc>
              <a:buSzPts val="1100"/>
            </a:pPr>
            <a:r>
              <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rPr>
              <a:t>Observer is an object</a:t>
            </a: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a:lnSpc>
                <a:spcPct val="95000"/>
              </a:lnSpc>
              <a:buSzPts val="1100"/>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Observer has three methods</a:t>
            </a:r>
          </a:p>
          <a:p>
            <a:pPr marL="800100" lvl="1">
              <a:lnSpc>
                <a:spcPct val="95000"/>
              </a:lnSpc>
              <a:buSzPts val="1100"/>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next</a:t>
            </a:r>
          </a:p>
          <a:p>
            <a:pPr marL="800100" lvl="1">
              <a:lnSpc>
                <a:spcPct val="95000"/>
              </a:lnSpc>
              <a:buSzPts val="1100"/>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error</a:t>
            </a:r>
          </a:p>
          <a:p>
            <a:pPr marL="800100" lvl="1">
              <a:lnSpc>
                <a:spcPct val="95000"/>
              </a:lnSpc>
              <a:buSzPts val="1100"/>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complete</a:t>
            </a:r>
            <a:endParaRPr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algn="just">
              <a:lnSpc>
                <a:spcPct val="100000"/>
              </a:lnSpc>
              <a:spcBef>
                <a:spcPts val="600"/>
              </a:spcBef>
              <a:buSzPts val="1100"/>
            </a:pPr>
            <a:r>
              <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rPr>
              <a:t>Observer will get called when there is and interaction with the observable</a:t>
            </a:r>
          </a:p>
          <a:p>
            <a:pPr marL="800100" lvl="1" algn="just">
              <a:lnSpc>
                <a:spcPct val="100000"/>
              </a:lnSpc>
              <a:spcBef>
                <a:spcPts val="600"/>
              </a:spcBef>
              <a:buSzPts val="1100"/>
            </a:pPr>
            <a:r>
              <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rPr>
              <a:t>i.e. the source interacts for an example button click, Http request, etc.</a:t>
            </a:r>
          </a:p>
          <a:p>
            <a:pPr marL="0" indent="0" algn="just">
              <a:lnSpc>
                <a:spcPct val="100000"/>
              </a:lnSpc>
              <a:spcBef>
                <a:spcPts val="600"/>
              </a:spcBef>
              <a:buSzPts val="1100"/>
              <a:buNone/>
            </a:pPr>
            <a:endParaRPr sz="1600" dirty="0">
              <a:solidFill>
                <a:srgbClr val="000000"/>
              </a:solidFill>
              <a:sym typeface="Nunito"/>
            </a:endParaRPr>
          </a:p>
        </p:txBody>
      </p:sp>
      <p:sp>
        <p:nvSpPr>
          <p:cNvPr id="2" name="TextBox 1">
            <a:extLst>
              <a:ext uri="{FF2B5EF4-FFF2-40B4-BE49-F238E27FC236}">
                <a16:creationId xmlns:a16="http://schemas.microsoft.com/office/drawing/2014/main" id="{23B66F6B-9BE1-3D1D-53E8-0ED75C527B7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36</a:t>
            </a:fld>
            <a:endParaRPr lang="en-IN" dirty="0"/>
          </a:p>
        </p:txBody>
      </p:sp>
      <p:sp>
        <p:nvSpPr>
          <p:cNvPr id="4" name="TextBox 3">
            <a:extLst>
              <a:ext uri="{FF2B5EF4-FFF2-40B4-BE49-F238E27FC236}">
                <a16:creationId xmlns:a16="http://schemas.microsoft.com/office/drawing/2014/main" id="{727B56A9-908D-D791-A990-5A7DD82BC7A3}"/>
              </a:ext>
            </a:extLst>
          </p:cNvPr>
          <p:cNvSpPr txBox="1"/>
          <p:nvPr/>
        </p:nvSpPr>
        <p:spPr>
          <a:xfrm>
            <a:off x="3868220" y="724326"/>
            <a:ext cx="5748391" cy="1800493"/>
          </a:xfrm>
          <a:prstGeom prst="rect">
            <a:avLst/>
          </a:prstGeom>
          <a:noFill/>
        </p:spPr>
        <p:txBody>
          <a:bodyPr wrap="square">
            <a:spAutoFit/>
          </a:bodyPr>
          <a:lstStyle/>
          <a:p>
            <a:r>
              <a:rPr lang="en-IN" sz="1200" b="1" dirty="0">
                <a:solidFill>
                  <a:srgbClr val="0070C0"/>
                </a:solidFill>
                <a:latin typeface="Courier New" panose="02070309020205020404" pitchFamily="49" charset="0"/>
                <a:cs typeface="Courier New" panose="02070309020205020404" pitchFamily="49" charset="0"/>
              </a:rPr>
              <a:t>   </a:t>
            </a:r>
            <a:r>
              <a:rPr lang="en-IN" sz="1100" b="1" dirty="0" err="1">
                <a:solidFill>
                  <a:srgbClr val="0070C0"/>
                </a:solidFill>
                <a:latin typeface="Courier New" panose="02070309020205020404" pitchFamily="49" charset="0"/>
                <a:cs typeface="Courier New" panose="02070309020205020404" pitchFamily="49" charset="0"/>
              </a:rPr>
              <a:t>const</a:t>
            </a:r>
            <a:r>
              <a:rPr lang="en-IN" sz="1100" b="1" dirty="0">
                <a:solidFill>
                  <a:srgbClr val="0070C0"/>
                </a:solidFill>
                <a:latin typeface="Courier New" panose="02070309020205020404" pitchFamily="49" charset="0"/>
                <a:cs typeface="Courier New" panose="02070309020205020404" pitchFamily="49" charset="0"/>
              </a:rPr>
              <a:t> observer = {</a:t>
            </a:r>
          </a:p>
          <a:p>
            <a:r>
              <a:rPr lang="en-IN" sz="1100" b="1" dirty="0">
                <a:solidFill>
                  <a:srgbClr val="0070C0"/>
                </a:solidFill>
                <a:latin typeface="Courier New" panose="02070309020205020404" pitchFamily="49" charset="0"/>
                <a:cs typeface="Courier New" panose="02070309020205020404" pitchFamily="49" charset="0"/>
              </a:rPr>
              <a:t>    next: (value) =&gt;{ </a:t>
            </a:r>
          </a:p>
          <a:p>
            <a:r>
              <a:rPr lang="en-IN" sz="1100" b="1" dirty="0">
                <a:solidFill>
                  <a:srgbClr val="0070C0"/>
                </a:solidFill>
                <a:latin typeface="Courier New" panose="02070309020205020404" pitchFamily="49" charset="0"/>
                <a:cs typeface="Courier New" panose="02070309020205020404" pitchFamily="49" charset="0"/>
              </a:rPr>
              <a:t>         console.log("Observer got a value of" + value);</a:t>
            </a:r>
          </a:p>
          <a:p>
            <a:r>
              <a:rPr lang="en-IN" sz="1100" b="1" dirty="0">
                <a:solidFill>
                  <a:srgbClr val="0070C0"/>
                </a:solidFill>
                <a:latin typeface="Courier New" panose="02070309020205020404" pitchFamily="49" charset="0"/>
                <a:cs typeface="Courier New" panose="02070309020205020404" pitchFamily="49" charset="0"/>
              </a:rPr>
              <a:t>                    },</a:t>
            </a:r>
          </a:p>
          <a:p>
            <a:r>
              <a:rPr lang="en-IN" sz="1100" b="1" dirty="0">
                <a:solidFill>
                  <a:srgbClr val="0070C0"/>
                </a:solidFill>
                <a:latin typeface="Courier New" panose="02070309020205020404" pitchFamily="49" charset="0"/>
                <a:cs typeface="Courier New" panose="02070309020205020404" pitchFamily="49" charset="0"/>
              </a:rPr>
              <a:t>    error: (err) =&gt;{</a:t>
            </a:r>
          </a:p>
          <a:p>
            <a:r>
              <a:rPr lang="en-IN" sz="1100" b="1" dirty="0">
                <a:solidFill>
                  <a:srgbClr val="0070C0"/>
                </a:solidFill>
                <a:latin typeface="Courier New" panose="02070309020205020404" pitchFamily="49" charset="0"/>
                <a:cs typeface="Courier New" panose="02070309020205020404" pitchFamily="49" charset="0"/>
              </a:rPr>
              <a:t>         console.log("Observer got an Error" +err);</a:t>
            </a:r>
          </a:p>
          <a:p>
            <a:r>
              <a:rPr lang="en-IN" sz="1100" b="1" dirty="0">
                <a:solidFill>
                  <a:srgbClr val="0070C0"/>
                </a:solidFill>
                <a:latin typeface="Courier New" panose="02070309020205020404" pitchFamily="49" charset="0"/>
                <a:cs typeface="Courier New" panose="02070309020205020404" pitchFamily="49" charset="0"/>
              </a:rPr>
              <a:t>                    },  </a:t>
            </a:r>
          </a:p>
          <a:p>
            <a:r>
              <a:rPr lang="en-IN" sz="1100" b="1" dirty="0">
                <a:solidFill>
                  <a:srgbClr val="0070C0"/>
                </a:solidFill>
                <a:latin typeface="Courier New" panose="02070309020205020404" pitchFamily="49" charset="0"/>
                <a:cs typeface="Courier New" panose="02070309020205020404" pitchFamily="49" charset="0"/>
              </a:rPr>
              <a:t>    complete: () =&gt;{</a:t>
            </a:r>
          </a:p>
          <a:p>
            <a:r>
              <a:rPr lang="en-IN" sz="1100" b="1" dirty="0">
                <a:solidFill>
                  <a:srgbClr val="0070C0"/>
                </a:solidFill>
                <a:latin typeface="Courier New" panose="02070309020205020404" pitchFamily="49" charset="0"/>
                <a:cs typeface="Courier New" panose="02070309020205020404" pitchFamily="49" charset="0"/>
              </a:rPr>
              <a:t>        console.log("Observer got a Complete Notification");</a:t>
            </a:r>
          </a:p>
          <a:p>
            <a:r>
              <a:rPr lang="en-IN" sz="1100" b="1" dirty="0">
                <a:solidFill>
                  <a:srgbClr val="0070C0"/>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2473D4A4-A397-2C6A-1921-87556626117E}"/>
              </a:ext>
            </a:extLst>
          </p:cNvPr>
          <p:cNvSpPr/>
          <p:nvPr/>
        </p:nvSpPr>
        <p:spPr>
          <a:xfrm>
            <a:off x="4130210" y="729463"/>
            <a:ext cx="4905911" cy="17953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998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lang="en-IN" dirty="0">
                <a:solidFill>
                  <a:schemeClr val="dk2"/>
                </a:solidFill>
              </a:rPr>
              <a:t>Subscription</a:t>
            </a:r>
          </a:p>
          <a:p>
            <a:pPr marL="0" lvl="0" indent="0" algn="l" rtl="0">
              <a:lnSpc>
                <a:spcPct val="95000"/>
              </a:lnSpc>
              <a:spcBef>
                <a:spcPts val="0"/>
              </a:spcBef>
              <a:spcAft>
                <a:spcPts val="1200"/>
              </a:spcAft>
              <a:buClr>
                <a:schemeClr val="dk1"/>
              </a:buClr>
              <a:buSzPts val="470"/>
              <a:buFont typeface="Arial"/>
              <a:buNone/>
            </a:pPr>
            <a:r>
              <a:rPr lang="en-IN" sz="2732" dirty="0">
                <a:solidFill>
                  <a:schemeClr val="dk2"/>
                </a:solidFill>
              </a:rPr>
              <a:t> </a:t>
            </a:r>
            <a:endParaRPr lang="en-IN" sz="3577" dirty="0"/>
          </a:p>
        </p:txBody>
      </p:sp>
      <p:sp>
        <p:nvSpPr>
          <p:cNvPr id="157" name="Google Shape;157;p29"/>
          <p:cNvSpPr txBox="1">
            <a:spLocks noGrp="1"/>
          </p:cNvSpPr>
          <p:nvPr>
            <p:ph type="body" idx="1"/>
          </p:nvPr>
        </p:nvSpPr>
        <p:spPr>
          <a:xfrm>
            <a:off x="1368623" y="1077891"/>
            <a:ext cx="6922622" cy="2112236"/>
          </a:xfrm>
          <a:prstGeom prst="rect">
            <a:avLst/>
          </a:prstGeom>
        </p:spPr>
        <p:txBody>
          <a:bodyPr spcFirstLastPara="1" wrap="square" lIns="91425" tIns="91425" rIns="91425" bIns="91425" anchor="t" anchorCtr="0">
            <a:noAutofit/>
          </a:bodyPr>
          <a:lstStyle/>
          <a:p>
            <a:pPr marL="285750" indent="-285750" algn="just">
              <a:lnSpc>
                <a:spcPct val="100000"/>
              </a:lnSpc>
              <a:spcBef>
                <a:spcPts val="600"/>
              </a:spcBef>
              <a:buSzPts val="1100"/>
            </a:pPr>
            <a:r>
              <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rPr>
              <a:t>When the observable is created, in order to execute the observable we need to subscribe to it.</a:t>
            </a:r>
          </a:p>
          <a:p>
            <a:pPr marL="0" indent="0" algn="just">
              <a:lnSpc>
                <a:spcPct val="100000"/>
              </a:lnSpc>
              <a:spcBef>
                <a:spcPts val="600"/>
              </a:spcBef>
              <a:buSzPts val="1100"/>
              <a:buNone/>
            </a:pPr>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endParaRPr>
          </a:p>
          <a:p>
            <a:pPr marL="285750" indent="-285750" algn="just">
              <a:lnSpc>
                <a:spcPct val="100000"/>
              </a:lnSpc>
              <a:spcBef>
                <a:spcPts val="600"/>
              </a:spcBef>
              <a:buSzPts val="1100"/>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Observables can’t do anything unless they are subscribed to</a:t>
            </a:r>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endParaRPr>
          </a:p>
          <a:p>
            <a:pPr marL="285750" indent="-285750" algn="just">
              <a:lnSpc>
                <a:spcPct val="100000"/>
              </a:lnSpc>
              <a:spcBef>
                <a:spcPts val="600"/>
              </a:spcBef>
              <a:buSzPts val="1100"/>
            </a:pPr>
            <a:r>
              <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rPr>
              <a:t>It can also be used to cancel the execution.</a:t>
            </a:r>
          </a:p>
          <a:p>
            <a:pPr marL="0" indent="0" algn="just">
              <a:lnSpc>
                <a:spcPct val="100000"/>
              </a:lnSpc>
              <a:spcBef>
                <a:spcPts val="600"/>
              </a:spcBef>
              <a:buSzPts val="1100"/>
              <a:buNone/>
            </a:pPr>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endParaRPr>
          </a:p>
          <a:p>
            <a:pPr marL="0" indent="0" algn="just">
              <a:lnSpc>
                <a:spcPct val="100000"/>
              </a:lnSpc>
              <a:spcBef>
                <a:spcPts val="600"/>
              </a:spcBef>
              <a:buSzPts val="1100"/>
              <a:buNone/>
            </a:pPr>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a:endParaRPr>
          </a:p>
          <a:p>
            <a:pPr marL="285750" indent="-285750" algn="just">
              <a:lnSpc>
                <a:spcPct val="100000"/>
              </a:lnSpc>
              <a:spcBef>
                <a:spcPts val="600"/>
              </a:spcBef>
              <a:buSzPts val="1100"/>
            </a:pP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lvl="0" indent="0" algn="just">
              <a:lnSpc>
                <a:spcPct val="100000"/>
              </a:lnSpc>
              <a:spcBef>
                <a:spcPts val="600"/>
              </a:spcBef>
              <a:buSzPts val="1100"/>
              <a:buNone/>
            </a:pPr>
            <a:endParaRPr lang="en-GB" sz="1600" dirty="0">
              <a:solidFill>
                <a:srgbClr val="000000"/>
              </a:solidFill>
              <a:sym typeface="Nunito"/>
            </a:endParaRPr>
          </a:p>
          <a:p>
            <a:pPr marL="0" lvl="0" indent="0" algn="just">
              <a:lnSpc>
                <a:spcPct val="100000"/>
              </a:lnSpc>
              <a:spcBef>
                <a:spcPts val="600"/>
              </a:spcBef>
              <a:buSzPts val="1100"/>
              <a:buNone/>
            </a:pPr>
            <a:endParaRPr sz="1600" dirty="0">
              <a:solidFill>
                <a:srgbClr val="000000"/>
              </a:solidFill>
            </a:endParaRPr>
          </a:p>
        </p:txBody>
      </p:sp>
      <p:sp>
        <p:nvSpPr>
          <p:cNvPr id="2" name="TextBox 1">
            <a:extLst>
              <a:ext uri="{FF2B5EF4-FFF2-40B4-BE49-F238E27FC236}">
                <a16:creationId xmlns:a16="http://schemas.microsoft.com/office/drawing/2014/main" id="{23B66F6B-9BE1-3D1D-53E8-0ED75C527B7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37</a:t>
            </a:fld>
            <a:endParaRPr lang="en-IN" dirty="0"/>
          </a:p>
        </p:txBody>
      </p:sp>
      <p:sp>
        <p:nvSpPr>
          <p:cNvPr id="4" name="TextBox 3">
            <a:extLst>
              <a:ext uri="{FF2B5EF4-FFF2-40B4-BE49-F238E27FC236}">
                <a16:creationId xmlns:a16="http://schemas.microsoft.com/office/drawing/2014/main" id="{23113FBE-3596-8110-60B7-236D68FE40CE}"/>
              </a:ext>
            </a:extLst>
          </p:cNvPr>
          <p:cNvSpPr txBox="1"/>
          <p:nvPr/>
        </p:nvSpPr>
        <p:spPr>
          <a:xfrm>
            <a:off x="2332234" y="1902437"/>
            <a:ext cx="4572000" cy="338554"/>
          </a:xfrm>
          <a:prstGeom prst="rect">
            <a:avLst/>
          </a:prstGeom>
          <a:noFill/>
        </p:spPr>
        <p:txBody>
          <a:bodyPr wrap="square">
            <a:spAutoFit/>
          </a:bodyPr>
          <a:lstStyle/>
          <a:p>
            <a:r>
              <a:rPr lang="en-IN" sz="1600" b="1" dirty="0" err="1">
                <a:solidFill>
                  <a:srgbClr val="0070C0"/>
                </a:solidFill>
                <a:latin typeface="Courier New" panose="02070309020205020404" pitchFamily="49" charset="0"/>
                <a:cs typeface="Courier New" panose="02070309020205020404" pitchFamily="49" charset="0"/>
              </a:rPr>
              <a:t>observable.subscribe</a:t>
            </a:r>
            <a:r>
              <a:rPr lang="en-IN" sz="1600" b="1" dirty="0">
                <a:solidFill>
                  <a:srgbClr val="0070C0"/>
                </a:solidFill>
                <a:latin typeface="Courier New" panose="02070309020205020404" pitchFamily="49" charset="0"/>
                <a:cs typeface="Courier New" panose="02070309020205020404" pitchFamily="49" charset="0"/>
              </a:rPr>
              <a:t>(observer); </a:t>
            </a:r>
          </a:p>
        </p:txBody>
      </p:sp>
    </p:spTree>
    <p:extLst>
      <p:ext uri="{BB962C8B-B14F-4D97-AF65-F5344CB8AC3E}">
        <p14:creationId xmlns:p14="http://schemas.microsoft.com/office/powerpoint/2010/main" val="1248914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Subscribing and Observers</a:t>
            </a:r>
            <a:endParaRPr sz="3577" dirty="0"/>
          </a:p>
        </p:txBody>
      </p:sp>
      <p:sp>
        <p:nvSpPr>
          <p:cNvPr id="122" name="Google Shape;122;p24"/>
          <p:cNvSpPr txBox="1">
            <a:spLocks noGrp="1"/>
          </p:cNvSpPr>
          <p:nvPr>
            <p:ph type="body" idx="1"/>
          </p:nvPr>
        </p:nvSpPr>
        <p:spPr>
          <a:xfrm>
            <a:off x="501300" y="1555600"/>
            <a:ext cx="3987050" cy="3060900"/>
          </a:xfrm>
          <a:prstGeom prst="rect">
            <a:avLst/>
          </a:prstGeom>
        </p:spPr>
        <p:txBody>
          <a:bodyPr spcFirstLastPara="1" wrap="square" lIns="91425" tIns="91425" rIns="91425" bIns="91425" anchor="t" anchorCtr="0">
            <a:noAutofit/>
          </a:bodyPr>
          <a:lstStyle/>
          <a:p>
            <a:pPr marL="914400" lvl="0" indent="0" algn="l" rtl="0">
              <a:lnSpc>
                <a:spcPct val="95000"/>
              </a:lnSpc>
              <a:spcBef>
                <a:spcPts val="0"/>
              </a:spcBef>
              <a:spcAft>
                <a:spcPts val="0"/>
              </a:spcAft>
              <a:buNone/>
            </a:pPr>
            <a:endParaRPr dirty="0">
              <a:solidFill>
                <a:srgbClr val="1F2328"/>
              </a:solidFill>
              <a:highlight>
                <a:srgbClr val="FFFFFF"/>
              </a:highlight>
            </a:endParaRPr>
          </a:p>
          <a:p>
            <a:pPr marL="457200" lvl="0" indent="-342900" algn="l" rtl="0">
              <a:lnSpc>
                <a:spcPct val="95000"/>
              </a:lnSpc>
              <a:spcBef>
                <a:spcPts val="1200"/>
              </a:spcBef>
              <a:spcAft>
                <a:spcPts val="0"/>
              </a:spcAft>
              <a:buClr>
                <a:srgbClr val="1F2328"/>
              </a:buClr>
              <a:buSzPts val="1800"/>
              <a:buChar char="●"/>
            </a:pPr>
            <a:r>
              <a:rPr lang="en-GB" dirty="0">
                <a:solidFill>
                  <a:srgbClr val="1F2328"/>
                </a:solidFill>
                <a:highlight>
                  <a:srgbClr val="FFFFFF"/>
                </a:highlight>
              </a:rPr>
              <a:t>The "listening" to the stream is called </a:t>
            </a:r>
            <a:r>
              <a:rPr lang="en-GB" b="1" dirty="0">
                <a:solidFill>
                  <a:srgbClr val="1F2328"/>
                </a:solidFill>
                <a:highlight>
                  <a:srgbClr val="FFFFFF"/>
                </a:highlight>
              </a:rPr>
              <a:t>subscribing. </a:t>
            </a:r>
            <a:endParaRPr b="1" dirty="0">
              <a:solidFill>
                <a:srgbClr val="1F2328"/>
              </a:solidFill>
              <a:highlight>
                <a:srgbClr val="FFFFFF"/>
              </a:highlight>
            </a:endParaRPr>
          </a:p>
          <a:p>
            <a:pPr marL="0" lvl="0" indent="0" algn="l" rtl="0">
              <a:lnSpc>
                <a:spcPct val="95000"/>
              </a:lnSpc>
              <a:spcBef>
                <a:spcPts val="1200"/>
              </a:spcBef>
              <a:spcAft>
                <a:spcPts val="0"/>
              </a:spcAft>
              <a:buNone/>
            </a:pPr>
            <a:endParaRPr dirty="0">
              <a:solidFill>
                <a:srgbClr val="1F2328"/>
              </a:solidFill>
              <a:highlight>
                <a:srgbClr val="FFFFFF"/>
              </a:highlight>
            </a:endParaRPr>
          </a:p>
          <a:p>
            <a:pPr marL="457200" lvl="0" indent="-342900" algn="l" rtl="0">
              <a:lnSpc>
                <a:spcPct val="95000"/>
              </a:lnSpc>
              <a:spcBef>
                <a:spcPts val="1200"/>
              </a:spcBef>
              <a:spcAft>
                <a:spcPts val="0"/>
              </a:spcAft>
              <a:buClr>
                <a:srgbClr val="1F2328"/>
              </a:buClr>
              <a:buSzPts val="1800"/>
              <a:buChar char="●"/>
            </a:pPr>
            <a:r>
              <a:rPr lang="en-GB" dirty="0">
                <a:solidFill>
                  <a:srgbClr val="1F2328"/>
                </a:solidFill>
                <a:highlight>
                  <a:srgbClr val="FFFFFF"/>
                </a:highlight>
              </a:rPr>
              <a:t>The functions we are defining are </a:t>
            </a:r>
            <a:r>
              <a:rPr lang="en-GB" b="1" dirty="0">
                <a:solidFill>
                  <a:srgbClr val="1F2328"/>
                </a:solidFill>
                <a:highlight>
                  <a:srgbClr val="FFFFFF"/>
                </a:highlight>
              </a:rPr>
              <a:t>observers.</a:t>
            </a:r>
            <a:r>
              <a:rPr lang="en-GB" sz="1200" b="1" dirty="0">
                <a:solidFill>
                  <a:srgbClr val="1F2328"/>
                </a:solidFill>
                <a:highlight>
                  <a:srgbClr val="FFFFFF"/>
                </a:highlight>
              </a:rPr>
              <a:t> </a:t>
            </a:r>
            <a:endParaRPr b="1" dirty="0">
              <a:solidFill>
                <a:srgbClr val="1F2328"/>
              </a:solidFill>
              <a:highlight>
                <a:srgbClr val="FFFFFF"/>
              </a:highlight>
            </a:endParaRPr>
          </a:p>
          <a:p>
            <a:pPr marL="457200" lvl="0" indent="0" algn="l" rtl="0">
              <a:lnSpc>
                <a:spcPct val="95000"/>
              </a:lnSpc>
              <a:spcBef>
                <a:spcPts val="1200"/>
              </a:spcBef>
              <a:spcAft>
                <a:spcPts val="0"/>
              </a:spcAft>
              <a:buNone/>
            </a:pPr>
            <a:endParaRPr dirty="0">
              <a:solidFill>
                <a:srgbClr val="000000"/>
              </a:solidFill>
            </a:endParaRPr>
          </a:p>
          <a:p>
            <a:pPr marL="0" lvl="0" indent="0" algn="l" rtl="0">
              <a:lnSpc>
                <a:spcPct val="95000"/>
              </a:lnSpc>
              <a:spcBef>
                <a:spcPts val="1200"/>
              </a:spcBef>
              <a:spcAft>
                <a:spcPts val="1200"/>
              </a:spcAft>
              <a:buSzPts val="523"/>
              <a:buNone/>
            </a:pPr>
            <a:endParaRPr dirty="0"/>
          </a:p>
        </p:txBody>
      </p:sp>
      <p:pic>
        <p:nvPicPr>
          <p:cNvPr id="123" name="Google Shape;123;p24"/>
          <p:cNvPicPr preferRelativeResize="0"/>
          <p:nvPr/>
        </p:nvPicPr>
        <p:blipFill>
          <a:blip r:embed="rId3">
            <a:alphaModFix/>
          </a:blip>
          <a:stretch>
            <a:fillRect/>
          </a:stretch>
        </p:blipFill>
        <p:spPr>
          <a:xfrm>
            <a:off x="4488350" y="1806500"/>
            <a:ext cx="4110565" cy="2095425"/>
          </a:xfrm>
          <a:prstGeom prst="rect">
            <a:avLst/>
          </a:prstGeom>
          <a:noFill/>
          <a:ln>
            <a:noFill/>
          </a:ln>
        </p:spPr>
      </p:pic>
      <p:sp>
        <p:nvSpPr>
          <p:cNvPr id="2" name="TextBox 1">
            <a:extLst>
              <a:ext uri="{FF2B5EF4-FFF2-40B4-BE49-F238E27FC236}">
                <a16:creationId xmlns:a16="http://schemas.microsoft.com/office/drawing/2014/main" id="{2412346C-6239-6A66-21E6-0ECC890D4397}"/>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52776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325897"/>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300" dirty="0">
                <a:ea typeface="Calibri"/>
                <a:sym typeface="Calibri"/>
              </a:rPr>
              <a:t>Subscribing</a:t>
            </a:r>
            <a:endParaRPr sz="2300" dirty="0">
              <a:ea typeface="Calibri"/>
              <a:sym typeface="Calibri"/>
            </a:endParaRPr>
          </a:p>
        </p:txBody>
      </p:sp>
      <p:sp>
        <p:nvSpPr>
          <p:cNvPr id="193" name="Google Shape;193;p35"/>
          <p:cNvSpPr txBox="1">
            <a:spLocks noGrp="1"/>
          </p:cNvSpPr>
          <p:nvPr>
            <p:ph type="body" idx="1"/>
          </p:nvPr>
        </p:nvSpPr>
        <p:spPr>
          <a:xfrm>
            <a:off x="993312" y="804013"/>
            <a:ext cx="7035942" cy="1767737"/>
          </a:xfrm>
          <a:prstGeom prst="rect">
            <a:avLst/>
          </a:prstGeom>
        </p:spPr>
        <p:txBody>
          <a:bodyPr spcFirstLastPara="1" wrap="square" lIns="91425" tIns="91425" rIns="91425" bIns="91425" anchor="t" anchorCtr="0">
            <a:noAutofit/>
          </a:bodyPr>
          <a:lstStyle/>
          <a:p>
            <a:pPr marL="358775" indent="-358775">
              <a:lnSpc>
                <a:spcPts val="1800"/>
              </a:lnSpc>
              <a:spcBef>
                <a:spcPts val="1200"/>
              </a:spcBef>
              <a:buSzPts val="1100"/>
              <a:buFont typeface="+mj-lt"/>
              <a:buAutoNum type="romanUcPeriod"/>
            </a:pPr>
            <a:r>
              <a:rPr lang="en-GB" dirty="0">
                <a:solidFill>
                  <a:srgbClr val="000000"/>
                </a:solidFill>
                <a:latin typeface="Calibri" panose="020F0502020204030204" pitchFamily="34" charset="0"/>
                <a:ea typeface="Calibri" panose="020F0502020204030204" pitchFamily="34" charset="0"/>
                <a:cs typeface="Calibri" panose="020F0502020204030204" pitchFamily="34" charset="0"/>
              </a:rPr>
              <a:t>Subscriber listens to the observable for data changes or updates</a:t>
            </a:r>
            <a:endParaRPr lang="en-GB" sz="1954"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58775" indent="-358775">
              <a:lnSpc>
                <a:spcPts val="1800"/>
              </a:lnSpc>
              <a:spcBef>
                <a:spcPts val="1200"/>
              </a:spcBef>
              <a:buSzPts val="1100"/>
              <a:buFont typeface="+mj-lt"/>
              <a:buAutoNum type="romanUcPeriod"/>
            </a:pPr>
            <a:r>
              <a:rPr lang="en-GB" dirty="0">
                <a:solidFill>
                  <a:srgbClr val="000000"/>
                </a:solidFill>
                <a:latin typeface="Calibri" panose="020F0502020204030204" pitchFamily="34" charset="0"/>
                <a:ea typeface="Calibri" panose="020F0502020204030204" pitchFamily="34" charset="0"/>
                <a:cs typeface="Calibri" panose="020F0502020204030204" pitchFamily="34" charset="0"/>
              </a:rPr>
              <a:t>A subscription is returned when you call subscriber on an observable</a:t>
            </a:r>
          </a:p>
          <a:p>
            <a:pPr marL="358775" indent="-358775">
              <a:lnSpc>
                <a:spcPts val="1800"/>
              </a:lnSpc>
              <a:spcBef>
                <a:spcPts val="1200"/>
              </a:spcBef>
              <a:buSzPts val="1100"/>
              <a:buFont typeface="+mj-lt"/>
              <a:buAutoNum type="romanUcPeriod"/>
            </a:pPr>
            <a:r>
              <a:rPr lang="en-GB" dirty="0">
                <a:solidFill>
                  <a:srgbClr val="000000"/>
                </a:solidFill>
                <a:latin typeface="Calibri" panose="020F0502020204030204" pitchFamily="34" charset="0"/>
                <a:ea typeface="Calibri" panose="020F0502020204030204" pitchFamily="34" charset="0"/>
                <a:cs typeface="Calibri" panose="020F0502020204030204" pitchFamily="34" charset="0"/>
              </a:rPr>
              <a:t>Data status (Order status) is always the latest since we have subscribed to the observable</a:t>
            </a:r>
            <a:endParaRP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627063" lvl="0" indent="0" algn="l" rtl="0">
              <a:lnSpc>
                <a:spcPts val="1000"/>
              </a:lnSpc>
              <a:spcBef>
                <a:spcPts val="1200"/>
              </a:spcBef>
              <a:spcAft>
                <a:spcPts val="0"/>
              </a:spcAft>
              <a:buSzPts val="523"/>
              <a:buNone/>
            </a:pPr>
            <a:endParaRPr lang="en-IN" sz="1200" b="1" dirty="0">
              <a:solidFill>
                <a:srgbClr val="0070C0"/>
              </a:solidFill>
              <a:latin typeface="Courier New" panose="02070309020205020404" pitchFamily="49" charset="0"/>
              <a:cs typeface="Courier New" panose="02070309020205020404" pitchFamily="49" charset="0"/>
            </a:endParaRPr>
          </a:p>
          <a:p>
            <a:pPr marL="627063" lvl="0" indent="0" algn="l" rtl="0">
              <a:lnSpc>
                <a:spcPts val="1000"/>
              </a:lnSpc>
              <a:spcBef>
                <a:spcPts val="1200"/>
              </a:spcBef>
              <a:spcAft>
                <a:spcPts val="0"/>
              </a:spcAft>
              <a:buSzPts val="523"/>
              <a:buNone/>
            </a:pPr>
            <a:r>
              <a:rPr lang="en-IN" sz="1200" b="1" dirty="0" err="1">
                <a:solidFill>
                  <a:srgbClr val="0070C0"/>
                </a:solidFill>
                <a:latin typeface="Courier New" panose="02070309020205020404" pitchFamily="49" charset="0"/>
                <a:cs typeface="Courier New" panose="02070309020205020404" pitchFamily="49" charset="0"/>
              </a:rPr>
              <a:t>const</a:t>
            </a:r>
            <a:r>
              <a:rPr lang="en-IN" sz="1200" b="1" dirty="0">
                <a:solidFill>
                  <a:srgbClr val="0070C0"/>
                </a:solidFill>
                <a:latin typeface="Courier New" panose="02070309020205020404" pitchFamily="49" charset="0"/>
                <a:cs typeface="Courier New" panose="02070309020205020404" pitchFamily="49" charset="0"/>
              </a:rPr>
              <a:t> observable = new Observable((subscriber) =&gt; {</a:t>
            </a: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  </a:t>
            </a:r>
            <a:r>
              <a:rPr lang="en-IN" sz="1200" b="1" dirty="0" err="1">
                <a:solidFill>
                  <a:srgbClr val="0070C0"/>
                </a:solidFill>
                <a:latin typeface="Courier New" panose="02070309020205020404" pitchFamily="49" charset="0"/>
                <a:cs typeface="Courier New" panose="02070309020205020404" pitchFamily="49" charset="0"/>
              </a:rPr>
              <a:t>subscriber.next</a:t>
            </a:r>
            <a:r>
              <a:rPr lang="en-IN" sz="1200" b="1" dirty="0">
                <a:solidFill>
                  <a:srgbClr val="0070C0"/>
                </a:solidFill>
                <a:latin typeface="Courier New" panose="02070309020205020404" pitchFamily="49" charset="0"/>
                <a:cs typeface="Courier New" panose="02070309020205020404" pitchFamily="49" charset="0"/>
              </a:rPr>
              <a:t>(users);  </a:t>
            </a: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}).pipe(</a:t>
            </a: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    map((value) =&gt; {</a:t>
            </a: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        console.log("1). Got Data from </a:t>
            </a:r>
            <a:r>
              <a:rPr lang="en-IN" sz="1200" b="1" dirty="0" err="1">
                <a:solidFill>
                  <a:srgbClr val="0070C0"/>
                </a:solidFill>
                <a:latin typeface="Courier New" panose="02070309020205020404" pitchFamily="49" charset="0"/>
                <a:cs typeface="Courier New" panose="02070309020205020404" pitchFamily="49" charset="0"/>
              </a:rPr>
              <a:t>Observable",value</a:t>
            </a:r>
            <a:r>
              <a:rPr lang="en-IN" sz="1200" b="1" dirty="0">
                <a:solidFill>
                  <a:srgbClr val="0070C0"/>
                </a:solidFill>
                <a:latin typeface="Courier New" panose="02070309020205020404" pitchFamily="49" charset="0"/>
                <a:cs typeface="Courier New" panose="02070309020205020404" pitchFamily="49" charset="0"/>
              </a:rPr>
              <a:t>)</a:t>
            </a: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        return </a:t>
            </a:r>
            <a:r>
              <a:rPr lang="en-IN" sz="1200" b="1" dirty="0" err="1">
                <a:solidFill>
                  <a:srgbClr val="0070C0"/>
                </a:solidFill>
                <a:latin typeface="Courier New" panose="02070309020205020404" pitchFamily="49" charset="0"/>
                <a:cs typeface="Courier New" panose="02070309020205020404" pitchFamily="49" charset="0"/>
              </a:rPr>
              <a:t>value.data</a:t>
            </a:r>
            <a:endParaRPr lang="en-IN" sz="1200" b="1" dirty="0">
              <a:solidFill>
                <a:srgbClr val="0070C0"/>
              </a:solidFill>
              <a:latin typeface="Courier New" panose="02070309020205020404" pitchFamily="49" charset="0"/>
              <a:cs typeface="Courier New" panose="02070309020205020404" pitchFamily="49" charset="0"/>
            </a:endParaRPr>
          </a:p>
          <a:p>
            <a:pPr marL="627063" lvl="0" indent="0" algn="l" rtl="0">
              <a:lnSpc>
                <a:spcPts val="1000"/>
              </a:lnSpc>
              <a:spcBef>
                <a:spcPts val="1200"/>
              </a:spcBef>
              <a:spcAft>
                <a:spcPts val="0"/>
              </a:spcAft>
              <a:buSzPts val="523"/>
              <a:buNone/>
            </a:pPr>
            <a:r>
              <a:rPr lang="en-IN" sz="1200" b="1" dirty="0">
                <a:solidFill>
                  <a:srgbClr val="0070C0"/>
                </a:solidFill>
                <a:latin typeface="Courier New" panose="02070309020205020404" pitchFamily="49" charset="0"/>
                <a:cs typeface="Courier New" panose="02070309020205020404" pitchFamily="49" charset="0"/>
              </a:rPr>
              <a:t>    })</a:t>
            </a:r>
            <a:endParaRPr sz="1200" b="1" dirty="0">
              <a:solidFill>
                <a:srgbClr val="0070C0"/>
              </a:solidFill>
              <a:latin typeface="Courier New" panose="02070309020205020404" pitchFamily="49" charset="0"/>
              <a:cs typeface="Courier New" panose="02070309020205020404" pitchFamily="49" charset="0"/>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D615EBAA-E654-39CD-2537-E8A0CEA5B960}"/>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9FABE02C-9353-AC84-C30A-8B22C4E390C7}"/>
              </a:ext>
            </a:extLst>
          </p:cNvPr>
          <p:cNvSpPr/>
          <p:nvPr/>
        </p:nvSpPr>
        <p:spPr>
          <a:xfrm>
            <a:off x="1577083" y="2619910"/>
            <a:ext cx="5923052" cy="19109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Clr>
                <a:schemeClr val="dk1"/>
              </a:buClr>
              <a:buSzPts val="470"/>
              <a:buFont typeface="Arial"/>
              <a:buNone/>
            </a:pPr>
            <a:r>
              <a:rPr lang="en-GB" sz="2732">
                <a:solidFill>
                  <a:schemeClr val="dk2"/>
                </a:solidFill>
              </a:rPr>
              <a:t>Event Driven Programming </a:t>
            </a:r>
            <a:endParaRPr sz="3577"/>
          </a:p>
        </p:txBody>
      </p:sp>
      <p:sp>
        <p:nvSpPr>
          <p:cNvPr id="109" name="Google Shape;109;p22"/>
          <p:cNvSpPr txBox="1">
            <a:spLocks noGrp="1"/>
          </p:cNvSpPr>
          <p:nvPr>
            <p:ph type="body" idx="1"/>
          </p:nvPr>
        </p:nvSpPr>
        <p:spPr>
          <a:xfrm>
            <a:off x="311700" y="1197488"/>
            <a:ext cx="8075063" cy="1798200"/>
          </a:xfrm>
          <a:prstGeom prst="rect">
            <a:avLst/>
          </a:prstGeom>
        </p:spPr>
        <p:txBody>
          <a:bodyPr spcFirstLastPara="1" wrap="square" lIns="91425" tIns="91425" rIns="91425" bIns="91425" anchor="t" anchorCtr="0">
            <a:noAutofit/>
          </a:bodyPr>
          <a:lstStyle/>
          <a:p>
            <a:pPr marL="457200" lvl="0" indent="0" algn="l" rtl="0">
              <a:lnSpc>
                <a:spcPct val="95000"/>
              </a:lnSpc>
              <a:spcBef>
                <a:spcPts val="0"/>
              </a:spcBef>
              <a:spcAft>
                <a:spcPts val="0"/>
              </a:spcAft>
              <a:buNone/>
            </a:pPr>
            <a:r>
              <a:rPr lang="en-GB" sz="1754" dirty="0">
                <a:solidFill>
                  <a:srgbClr val="000000"/>
                </a:solidFill>
                <a:sym typeface="Georgia"/>
              </a:rPr>
              <a:t>You build your program so that it reacts to user actions — </a:t>
            </a:r>
            <a:r>
              <a:rPr lang="en-GB" sz="1754" dirty="0">
                <a:solidFill>
                  <a:srgbClr val="0070C0"/>
                </a:solidFill>
                <a:sym typeface="Georgia"/>
              </a:rPr>
              <a:t>such as mouse clicks, key presses, and voice-activation — sensor outputs, or messages containing data from other programs — including programs running on other servers. </a:t>
            </a:r>
            <a:endParaRPr sz="1754" dirty="0">
              <a:solidFill>
                <a:srgbClr val="0070C0"/>
              </a:solidFill>
              <a:sym typeface="Georgia"/>
            </a:endParaRPr>
          </a:p>
          <a:p>
            <a:pPr marL="457200" lvl="0" indent="0" algn="l" rtl="0">
              <a:lnSpc>
                <a:spcPct val="95000"/>
              </a:lnSpc>
              <a:spcBef>
                <a:spcPts val="1200"/>
              </a:spcBef>
              <a:spcAft>
                <a:spcPts val="0"/>
              </a:spcAft>
              <a:buNone/>
            </a:pPr>
            <a:r>
              <a:rPr lang="en-GB" sz="1754" dirty="0">
                <a:solidFill>
                  <a:srgbClr val="000000"/>
                </a:solidFill>
                <a:sym typeface="Georgia"/>
              </a:rPr>
              <a:t>These are called </a:t>
            </a:r>
            <a:r>
              <a:rPr lang="en-GB" sz="1754" b="1" dirty="0">
                <a:solidFill>
                  <a:srgbClr val="000000"/>
                </a:solidFill>
                <a:sym typeface="Georgia"/>
              </a:rPr>
              <a:t>events</a:t>
            </a:r>
            <a:endParaRPr sz="1754" b="1" dirty="0">
              <a:solidFill>
                <a:srgbClr val="000000"/>
              </a:solidFill>
              <a:sym typeface="Georgia"/>
            </a:endParaRPr>
          </a:p>
          <a:p>
            <a:pPr marL="457200" lvl="0" indent="0" algn="l" rtl="0">
              <a:lnSpc>
                <a:spcPct val="95000"/>
              </a:lnSpc>
              <a:spcBef>
                <a:spcPts val="1200"/>
              </a:spcBef>
              <a:spcAft>
                <a:spcPts val="0"/>
              </a:spcAft>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6E8AB9F8-30D7-BA0B-6418-6D3CA73071E5}"/>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8623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4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a:lnSpc>
                <a:spcPct val="95000"/>
              </a:lnSpc>
              <a:spcAft>
                <a:spcPts val="1200"/>
              </a:spcAft>
              <a:buClr>
                <a:schemeClr val="dk1"/>
              </a:buClr>
              <a:buSzPts val="2800"/>
            </a:pPr>
            <a:r>
              <a:rPr lang="en" sz="2500" dirty="0">
                <a:solidFill>
                  <a:schemeClr val="dk2"/>
                </a:solidFill>
                <a:latin typeface="Arial"/>
                <a:cs typeface="Arial"/>
                <a:sym typeface="Arial"/>
              </a:rPr>
              <a:t>How to get data from an Observable </a:t>
            </a:r>
            <a:endParaRPr sz="2500" dirty="0">
              <a:solidFill>
                <a:schemeClr val="dk2"/>
              </a:solidFill>
              <a:latin typeface="Arial"/>
              <a:cs typeface="Arial"/>
              <a:sym typeface="Arial"/>
            </a:endParaRPr>
          </a:p>
        </p:txBody>
      </p:sp>
      <p:sp>
        <p:nvSpPr>
          <p:cNvPr id="196" name="Google Shape;196;p47"/>
          <p:cNvSpPr txBox="1">
            <a:spLocks noGrp="1"/>
          </p:cNvSpPr>
          <p:nvPr>
            <p:ph type="body" idx="4294967295"/>
          </p:nvPr>
        </p:nvSpPr>
        <p:spPr>
          <a:xfrm>
            <a:off x="457200" y="677921"/>
            <a:ext cx="8229600" cy="4227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434343"/>
              </a:buClr>
              <a:buSzPts val="2200"/>
              <a:buChar char="●"/>
            </a:pPr>
            <a:r>
              <a:rPr lang="en" sz="2200" dirty="0">
                <a:solidFill>
                  <a:srgbClr val="434343"/>
                </a:solidFill>
              </a:rPr>
              <a:t>This is how we subscribe to an observable</a:t>
            </a:r>
            <a:r>
              <a:rPr lang="en" sz="2200" dirty="0">
                <a:solidFill>
                  <a:srgbClr val="434343"/>
                </a:solidFill>
                <a:sym typeface="Wingdings" panose="05000000000000000000" pitchFamily="2" charset="2"/>
              </a:rPr>
              <a:t>(see demo example)</a:t>
            </a:r>
            <a:endParaRPr sz="1400" b="1" dirty="0">
              <a:solidFill>
                <a:srgbClr val="000080"/>
              </a:solidFill>
              <a:highlight>
                <a:srgbClr val="FFFFFF"/>
              </a:highlight>
              <a:latin typeface="Courier New"/>
              <a:ea typeface="Courier New"/>
              <a:cs typeface="Courier New"/>
              <a:sym typeface="Courier New"/>
            </a:endParaRPr>
          </a:p>
          <a:p>
            <a:pPr marL="446088" indent="363538"/>
            <a:r>
              <a:rPr lang="en-IN" sz="1600" b="0" dirty="0" err="1">
                <a:solidFill>
                  <a:srgbClr val="569CD6"/>
                </a:solidFill>
                <a:effectLst/>
                <a:latin typeface="Consolas" panose="020B0609020204030204" pitchFamily="49" charset="0"/>
              </a:rPr>
              <a:t>const</a:t>
            </a:r>
            <a:r>
              <a:rPr lang="en-IN" sz="1600" b="0" dirty="0">
                <a:solidFill>
                  <a:srgbClr val="CCCCCC"/>
                </a:solidFill>
                <a:effectLst/>
                <a:latin typeface="Consolas" panose="020B0609020204030204" pitchFamily="49" charset="0"/>
              </a:rPr>
              <a:t> {</a:t>
            </a:r>
            <a:r>
              <a:rPr lang="en-IN" sz="1600" b="0" dirty="0">
                <a:solidFill>
                  <a:srgbClr val="4EC9B0"/>
                </a:solidFill>
                <a:effectLst/>
                <a:latin typeface="Consolas" panose="020B0609020204030204" pitchFamily="49" charset="0"/>
              </a:rPr>
              <a:t>Observable</a:t>
            </a:r>
            <a:r>
              <a:rPr lang="en-IN" sz="1600" b="0" dirty="0">
                <a:solidFill>
                  <a:srgbClr val="CCCCCC"/>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require</a:t>
            </a:r>
            <a:r>
              <a:rPr lang="en-IN" sz="1600" b="0" dirty="0">
                <a:solidFill>
                  <a:srgbClr val="CCCCCC"/>
                </a:solidFill>
                <a:effectLst/>
                <a:latin typeface="Consolas" panose="020B0609020204030204" pitchFamily="49" charset="0"/>
              </a:rPr>
              <a:t>(</a:t>
            </a:r>
            <a:r>
              <a:rPr lang="en-IN" sz="1600" b="0" dirty="0">
                <a:solidFill>
                  <a:srgbClr val="CE9178"/>
                </a:solidFill>
                <a:effectLst/>
                <a:latin typeface="Consolas" panose="020B0609020204030204" pitchFamily="49" charset="0"/>
              </a:rPr>
              <a:t>"</a:t>
            </a:r>
            <a:r>
              <a:rPr lang="en-IN" sz="1600" b="0" dirty="0" err="1">
                <a:solidFill>
                  <a:srgbClr val="CE9178"/>
                </a:solidFill>
                <a:effectLst/>
                <a:latin typeface="Consolas" panose="020B0609020204030204" pitchFamily="49" charset="0"/>
              </a:rPr>
              <a:t>rxjs</a:t>
            </a:r>
            <a:r>
              <a:rPr lang="en-IN" sz="1600" b="0" dirty="0">
                <a:solidFill>
                  <a:srgbClr val="CE9178"/>
                </a:solidFill>
                <a:effectLst/>
                <a:latin typeface="Consolas" panose="020B0609020204030204" pitchFamily="49" charset="0"/>
              </a:rPr>
              <a:t>"</a:t>
            </a:r>
            <a:r>
              <a:rPr lang="en-IN" sz="1600" b="0" dirty="0">
                <a:solidFill>
                  <a:srgbClr val="CCCCCC"/>
                </a:solidFill>
                <a:effectLst/>
                <a:latin typeface="Consolas" panose="020B0609020204030204" pitchFamily="49" charset="0"/>
              </a:rPr>
              <a:t>)</a:t>
            </a:r>
            <a:endParaRPr lang="en-IN" sz="1600" b="0" dirty="0">
              <a:solidFill>
                <a:schemeClr val="tx2"/>
              </a:solidFill>
              <a:effectLst/>
              <a:latin typeface="Consolas" panose="020B0609020204030204" pitchFamily="49" charset="0"/>
            </a:endParaRPr>
          </a:p>
          <a:p>
            <a:pPr marL="446088" indent="363538"/>
            <a:r>
              <a:rPr lang="en-IN" sz="1600" b="0" dirty="0" err="1">
                <a:solidFill>
                  <a:schemeClr val="tx2"/>
                </a:solidFill>
                <a:effectLst/>
                <a:latin typeface="Consolas" panose="020B0609020204030204" pitchFamily="49" charset="0"/>
              </a:rPr>
              <a:t>const</a:t>
            </a:r>
            <a:r>
              <a:rPr lang="en-IN" sz="1600" b="0" dirty="0">
                <a:solidFill>
                  <a:schemeClr val="tx2"/>
                </a:solidFill>
                <a:effectLst/>
                <a:latin typeface="Consolas" panose="020B0609020204030204" pitchFamily="49" charset="0"/>
              </a:rPr>
              <a:t> observable = new Observable((subscriber) =&gt; {</a:t>
            </a:r>
          </a:p>
          <a:p>
            <a:pPr marL="446088" indent="363538"/>
            <a:r>
              <a:rPr lang="en-IN" sz="1600" b="0" dirty="0">
                <a:solidFill>
                  <a:schemeClr val="tx2"/>
                </a:solidFill>
                <a:effectLst/>
                <a:latin typeface="Consolas" panose="020B0609020204030204" pitchFamily="49" charset="0"/>
              </a:rPr>
              <a:t>  </a:t>
            </a:r>
            <a:r>
              <a:rPr lang="en-IN" sz="1600" b="0" dirty="0" err="1">
                <a:solidFill>
                  <a:schemeClr val="tx2"/>
                </a:solidFill>
                <a:effectLst/>
                <a:latin typeface="Consolas" panose="020B0609020204030204" pitchFamily="49" charset="0"/>
              </a:rPr>
              <a:t>subscriber.next</a:t>
            </a:r>
            <a:r>
              <a:rPr lang="en-IN" sz="1600" b="0" dirty="0">
                <a:solidFill>
                  <a:schemeClr val="tx2"/>
                </a:solidFill>
                <a:effectLst/>
                <a:latin typeface="Consolas" panose="020B0609020204030204" pitchFamily="49" charset="0"/>
              </a:rPr>
              <a:t>(100);  </a:t>
            </a:r>
          </a:p>
          <a:p>
            <a:pPr marL="446088" indent="363538"/>
            <a:r>
              <a:rPr lang="en-IN" sz="1600" b="0" dirty="0">
                <a:solidFill>
                  <a:srgbClr val="CCCCCC"/>
                </a:solidFill>
                <a:effectLst/>
                <a:latin typeface="Consolas" panose="020B0609020204030204" pitchFamily="49" charset="0"/>
              </a:rPr>
              <a:t>})</a:t>
            </a:r>
            <a:endParaRPr lang="en-IN" sz="1600" b="0" dirty="0">
              <a:solidFill>
                <a:schemeClr val="tx2"/>
              </a:solidFill>
              <a:effectLst/>
              <a:latin typeface="Consolas" panose="020B0609020204030204" pitchFamily="49" charset="0"/>
            </a:endParaRPr>
          </a:p>
          <a:p>
            <a:pPr marL="457200" lvl="0" indent="-368300" algn="l" rtl="0">
              <a:lnSpc>
                <a:spcPct val="115000"/>
              </a:lnSpc>
              <a:spcBef>
                <a:spcPts val="0"/>
              </a:spcBef>
              <a:spcAft>
                <a:spcPts val="0"/>
              </a:spcAft>
              <a:buClr>
                <a:srgbClr val="434343"/>
              </a:buClr>
              <a:buSzPts val="2200"/>
              <a:buChar char="●"/>
            </a:pPr>
            <a:r>
              <a:rPr lang="en" sz="2200" dirty="0">
                <a:solidFill>
                  <a:srgbClr val="434343"/>
                </a:solidFill>
              </a:rPr>
              <a:t>We have to call the </a:t>
            </a:r>
            <a:r>
              <a:rPr lang="en" sz="2200" b="1" dirty="0">
                <a:solidFill>
                  <a:srgbClr val="434343"/>
                </a:solidFill>
              </a:rPr>
              <a:t>subscribe </a:t>
            </a:r>
            <a:r>
              <a:rPr lang="en" sz="2200" dirty="0">
                <a:solidFill>
                  <a:srgbClr val="434343"/>
                </a:solidFill>
              </a:rPr>
              <a:t>method and pass a callback function as a parameter(arrow function)</a:t>
            </a:r>
            <a:br>
              <a:rPr lang="en" sz="2200" dirty="0">
                <a:solidFill>
                  <a:srgbClr val="434343"/>
                </a:solidFill>
              </a:rPr>
            </a:br>
            <a:endParaRPr sz="1000" dirty="0">
              <a:solidFill>
                <a:srgbClr val="434343"/>
              </a:solidFill>
            </a:endParaRPr>
          </a:p>
          <a:p>
            <a:pPr marL="457200" lvl="0" indent="-368300" algn="l" rtl="0">
              <a:lnSpc>
                <a:spcPct val="115000"/>
              </a:lnSpc>
              <a:spcBef>
                <a:spcPts val="0"/>
              </a:spcBef>
              <a:spcAft>
                <a:spcPts val="0"/>
              </a:spcAft>
              <a:buClr>
                <a:srgbClr val="434343"/>
              </a:buClr>
              <a:buSzPts val="2200"/>
              <a:buChar char="●"/>
            </a:pPr>
            <a:r>
              <a:rPr lang="en" sz="2200" dirty="0">
                <a:solidFill>
                  <a:srgbClr val="434343"/>
                </a:solidFill>
              </a:rPr>
              <a:t>Inside callback we will emit the data. In order to emit, we have to get subscriber parameter. We have to use  subscriber.next</a:t>
            </a:r>
          </a:p>
          <a:p>
            <a:pPr marL="457200" lvl="0" indent="-368300" algn="l" rtl="0">
              <a:lnSpc>
                <a:spcPct val="115000"/>
              </a:lnSpc>
              <a:spcBef>
                <a:spcPts val="0"/>
              </a:spcBef>
              <a:spcAft>
                <a:spcPts val="0"/>
              </a:spcAft>
              <a:buClr>
                <a:srgbClr val="434343"/>
              </a:buClr>
              <a:buSzPts val="2200"/>
              <a:buChar char="●"/>
            </a:pPr>
            <a:r>
              <a:rPr lang="en" sz="2200" dirty="0">
                <a:solidFill>
                  <a:srgbClr val="434343"/>
                </a:solidFill>
              </a:rPr>
              <a:t>The callback function will be called every time the observable emits a new value. </a:t>
            </a:r>
            <a:endParaRPr sz="1000" dirty="0">
              <a:solidFill>
                <a:srgbClr val="434343"/>
              </a:solidFill>
            </a:endParaRPr>
          </a:p>
          <a:p>
            <a:pPr marL="457200" lvl="0" indent="-368300" algn="l" rtl="0">
              <a:lnSpc>
                <a:spcPct val="115000"/>
              </a:lnSpc>
              <a:spcBef>
                <a:spcPts val="0"/>
              </a:spcBef>
              <a:spcAft>
                <a:spcPts val="0"/>
              </a:spcAft>
              <a:buClr>
                <a:srgbClr val="434343"/>
              </a:buClr>
              <a:buSzPts val="2200"/>
              <a:buChar char="●"/>
            </a:pPr>
            <a:r>
              <a:rPr lang="en" sz="2200" dirty="0">
                <a:solidFill>
                  <a:srgbClr val="434343"/>
                </a:solidFill>
              </a:rPr>
              <a:t>That new value is passed as a parameter to the callback function.</a:t>
            </a:r>
            <a:endParaRPr sz="2200" dirty="0">
              <a:solidFill>
                <a:srgbClr val="434343"/>
              </a:solidFill>
            </a:endParaRPr>
          </a:p>
          <a:p>
            <a:pPr marL="914400" lvl="0" indent="0" algn="l" rtl="0">
              <a:spcBef>
                <a:spcPts val="1600"/>
              </a:spcBef>
              <a:spcAft>
                <a:spcPts val="0"/>
              </a:spcAft>
              <a:buNone/>
            </a:pPr>
            <a:endParaRPr sz="1600" dirty="0">
              <a:solidFill>
                <a:srgbClr val="080808"/>
              </a:solidFill>
              <a:latin typeface="Consolas"/>
              <a:ea typeface="Consolas"/>
              <a:cs typeface="Consolas"/>
              <a:sym typeface="Consolas"/>
            </a:endParaRPr>
          </a:p>
          <a:p>
            <a:pPr marL="914400" lvl="0" indent="0" algn="l" rtl="0">
              <a:spcBef>
                <a:spcPts val="0"/>
              </a:spcBef>
              <a:spcAft>
                <a:spcPts val="0"/>
              </a:spcAft>
              <a:buNone/>
            </a:pPr>
            <a:endParaRPr sz="1600" dirty="0">
              <a:solidFill>
                <a:srgbClr val="080808"/>
              </a:solidFill>
              <a:latin typeface="Consolas"/>
              <a:ea typeface="Consolas"/>
              <a:cs typeface="Consolas"/>
              <a:sym typeface="Consolas"/>
            </a:endParaRPr>
          </a:p>
          <a:p>
            <a:pPr marL="1371600" lvl="0" indent="0" algn="l" rtl="0">
              <a:spcBef>
                <a:spcPts val="0"/>
              </a:spcBef>
              <a:spcAft>
                <a:spcPts val="0"/>
              </a:spcAft>
              <a:buNone/>
            </a:pPr>
            <a:endParaRPr sz="1400" b="1" dirty="0">
              <a:solidFill>
                <a:srgbClr val="000080"/>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198" name="Google Shape;198;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40</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0F3D2862-85B1-EB1C-4ABC-5EEFD6687CE8}"/>
              </a:ext>
            </a:extLst>
          </p:cNvPr>
          <p:cNvCxnSpPr>
            <a:cxnSpLocks/>
          </p:cNvCxnSpPr>
          <p:nvPr/>
        </p:nvCxnSpPr>
        <p:spPr>
          <a:xfrm>
            <a:off x="3472665" y="2013735"/>
            <a:ext cx="724329" cy="123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034F07-C85D-AE0B-7366-33E61DC3EABB}"/>
              </a:ext>
            </a:extLst>
          </p:cNvPr>
          <p:cNvSpPr txBox="1"/>
          <p:nvPr/>
        </p:nvSpPr>
        <p:spPr>
          <a:xfrm>
            <a:off x="4196994" y="1802017"/>
            <a:ext cx="1348446" cy="523220"/>
          </a:xfrm>
          <a:prstGeom prst="rect">
            <a:avLst/>
          </a:prstGeom>
          <a:noFill/>
          <a:ln w="12700">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70C0"/>
                </a:solidFill>
                <a:effectLst/>
                <a:uLnTx/>
                <a:uFillTx/>
                <a:latin typeface="Arial"/>
                <a:cs typeface="Arial"/>
                <a:sym typeface="Arial"/>
              </a:rPr>
              <a:t>Observable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70C0"/>
                </a:solidFill>
                <a:effectLst/>
                <a:uLnTx/>
                <a:uFillTx/>
                <a:latin typeface="Arial"/>
                <a:cs typeface="Arial"/>
                <a:sym typeface="Arial"/>
              </a:rPr>
              <a:t>emit value 100</a:t>
            </a:r>
          </a:p>
        </p:txBody>
      </p:sp>
      <p:sp>
        <p:nvSpPr>
          <p:cNvPr id="2" name="TextBox 1">
            <a:extLst>
              <a:ext uri="{FF2B5EF4-FFF2-40B4-BE49-F238E27FC236}">
                <a16:creationId xmlns:a16="http://schemas.microsoft.com/office/drawing/2014/main" id="{D5240241-AE40-F0A5-0528-95460455680D}"/>
              </a:ext>
            </a:extLst>
          </p:cNvPr>
          <p:cNvSpPr txBox="1"/>
          <p:nvPr/>
        </p:nvSpPr>
        <p:spPr>
          <a:xfrm>
            <a:off x="5983851" y="1802017"/>
            <a:ext cx="2799707" cy="599395"/>
          </a:xfrm>
          <a:prstGeom prst="rect">
            <a:avLst/>
          </a:prstGeom>
          <a:noFill/>
        </p:spPr>
        <p:txBody>
          <a:bodyPr wrap="square">
            <a:spAutoFit/>
          </a:bodyPr>
          <a:lstStyle/>
          <a:p>
            <a:pPr marL="0" lvl="0" indent="0" algn="l" rtl="0">
              <a:lnSpc>
                <a:spcPct val="95000"/>
              </a:lnSpc>
              <a:spcBef>
                <a:spcPts val="1200"/>
              </a:spcBef>
              <a:spcAft>
                <a:spcPts val="0"/>
              </a:spcAft>
              <a:buClr>
                <a:schemeClr val="dk1"/>
              </a:buClr>
              <a:buSzPts val="1100"/>
              <a:buFont typeface="Arial"/>
              <a:buNone/>
            </a:pPr>
            <a:r>
              <a:rPr lang="en-IN" sz="1200" dirty="0">
                <a:solidFill>
                  <a:schemeClr val="tx2"/>
                </a:solidFill>
                <a:latin typeface="Courier New" panose="02070309020205020404" pitchFamily="49" charset="0"/>
                <a:cs typeface="Courier New" panose="02070309020205020404" pitchFamily="49" charset="0"/>
              </a:rPr>
              <a:t>cp </a:t>
            </a:r>
            <a:r>
              <a:rPr lang="en-IN" sz="1200" dirty="0" err="1">
                <a:solidFill>
                  <a:schemeClr val="tx2"/>
                </a:solidFill>
                <a:latin typeface="Courier New" panose="02070309020205020404" pitchFamily="49" charset="0"/>
                <a:cs typeface="Courier New" panose="02070309020205020404" pitchFamily="49" charset="0"/>
              </a:rPr>
              <a:t>index.js.data</a:t>
            </a:r>
            <a:r>
              <a:rPr lang="en-IN" sz="1200" dirty="0">
                <a:solidFill>
                  <a:schemeClr val="tx2"/>
                </a:solidFill>
                <a:latin typeface="Courier New" panose="02070309020205020404" pitchFamily="49" charset="0"/>
                <a:cs typeface="Courier New" panose="02070309020205020404" pitchFamily="49" charset="0"/>
              </a:rPr>
              <a:t> index.js</a:t>
            </a:r>
          </a:p>
          <a:p>
            <a:pPr marL="0" lvl="0" indent="0" algn="l" rtl="0">
              <a:lnSpc>
                <a:spcPct val="95000"/>
              </a:lnSpc>
              <a:spcBef>
                <a:spcPts val="1200"/>
              </a:spcBef>
              <a:spcAft>
                <a:spcPts val="0"/>
              </a:spcAft>
              <a:buClr>
                <a:schemeClr val="dk1"/>
              </a:buClr>
              <a:buSzPts val="1100"/>
              <a:buFont typeface="Arial"/>
              <a:buNone/>
            </a:pPr>
            <a:r>
              <a:rPr lang="en-IN" sz="1200" dirty="0">
                <a:solidFill>
                  <a:schemeClr val="tx2"/>
                </a:solidFill>
                <a:latin typeface="Courier New" panose="02070309020205020404" pitchFamily="49" charset="0"/>
                <a:cs typeface="Courier New" panose="02070309020205020404" pitchFamily="49" charset="0"/>
              </a:rPr>
              <a:t>node index</a:t>
            </a:r>
          </a:p>
        </p:txBody>
      </p:sp>
    </p:spTree>
    <p:extLst>
      <p:ext uri="{BB962C8B-B14F-4D97-AF65-F5344CB8AC3E}">
        <p14:creationId xmlns:p14="http://schemas.microsoft.com/office/powerpoint/2010/main" val="1739831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02"/>
        <p:cNvGrpSpPr/>
        <p:nvPr/>
      </p:nvGrpSpPr>
      <p:grpSpPr>
        <a:xfrm>
          <a:off x="0" y="0"/>
          <a:ext cx="0" cy="0"/>
          <a:chOff x="0" y="0"/>
          <a:chExt cx="0" cy="0"/>
        </a:xfrm>
      </p:grpSpPr>
      <p:sp>
        <p:nvSpPr>
          <p:cNvPr id="203" name="Google Shape;203;p4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a:t>
            </a:r>
            <a:r>
              <a:rPr lang="en" sz="2500" dirty="0">
                <a:solidFill>
                  <a:schemeClr val="dk2"/>
                </a:solidFill>
                <a:latin typeface="Arial"/>
                <a:cs typeface="Arial"/>
              </a:rPr>
              <a:t>Observables can be seen as a newspaper subscription</a:t>
            </a:r>
            <a:endParaRPr sz="2500" dirty="0">
              <a:solidFill>
                <a:schemeClr val="dk2"/>
              </a:solidFill>
              <a:latin typeface="Arial"/>
              <a:cs typeface="Arial"/>
            </a:endParaRPr>
          </a:p>
        </p:txBody>
      </p:sp>
      <p:sp>
        <p:nvSpPr>
          <p:cNvPr id="204" name="Google Shape;204;p48"/>
          <p:cNvSpPr txBox="1">
            <a:spLocks noGrp="1"/>
          </p:cNvSpPr>
          <p:nvPr>
            <p:ph type="body" idx="4294967295"/>
          </p:nvPr>
        </p:nvSpPr>
        <p:spPr>
          <a:xfrm>
            <a:off x="576100" y="917850"/>
            <a:ext cx="8229600" cy="4168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Char char="●"/>
            </a:pPr>
            <a:r>
              <a:rPr lang="en" sz="2000">
                <a:solidFill>
                  <a:srgbClr val="434343"/>
                </a:solidFill>
              </a:rPr>
              <a:t>When we subscribe to a newspaper, we expect to receive several issues over time.</a:t>
            </a:r>
            <a:endParaRPr sz="2000">
              <a:solidFill>
                <a:srgbClr val="434343"/>
              </a:solidFill>
            </a:endParaRPr>
          </a:p>
          <a:p>
            <a:pPr marL="457200" lvl="0" indent="-355600" algn="l" rtl="0">
              <a:spcBef>
                <a:spcPts val="1000"/>
              </a:spcBef>
              <a:spcAft>
                <a:spcPts val="0"/>
              </a:spcAft>
              <a:buClr>
                <a:srgbClr val="434343"/>
              </a:buClr>
              <a:buSzPts val="2000"/>
              <a:buChar char="●"/>
            </a:pPr>
            <a:r>
              <a:rPr lang="en" sz="2000">
                <a:solidFill>
                  <a:srgbClr val="434343"/>
                </a:solidFill>
              </a:rPr>
              <a:t>Those issues are delivered at a specific location: The address we give when we subscribe is equivalent to the callback function we pass to the </a:t>
            </a:r>
            <a:r>
              <a:rPr lang="en" sz="2000" b="1">
                <a:solidFill>
                  <a:srgbClr val="434343"/>
                </a:solidFill>
                <a:latin typeface="Consolas"/>
                <a:ea typeface="Consolas"/>
                <a:cs typeface="Consolas"/>
                <a:sym typeface="Consolas"/>
              </a:rPr>
              <a:t>subscribe</a:t>
            </a:r>
            <a:r>
              <a:rPr lang="en" sz="2000">
                <a:solidFill>
                  <a:srgbClr val="434343"/>
                </a:solidFill>
              </a:rPr>
              <a:t> method.</a:t>
            </a:r>
            <a:endParaRPr sz="2000">
              <a:solidFill>
                <a:srgbClr val="434343"/>
              </a:solidFill>
            </a:endParaRPr>
          </a:p>
          <a:p>
            <a:pPr marL="457200" lvl="0" indent="-355600" algn="l" rtl="0">
              <a:spcBef>
                <a:spcPts val="1000"/>
              </a:spcBef>
              <a:spcAft>
                <a:spcPts val="0"/>
              </a:spcAft>
              <a:buClr>
                <a:srgbClr val="434343"/>
              </a:buClr>
              <a:buSzPts val="2000"/>
              <a:buChar char="●"/>
            </a:pPr>
            <a:r>
              <a:rPr lang="en" sz="2000">
                <a:solidFill>
                  <a:srgbClr val="434343"/>
                </a:solidFill>
              </a:rPr>
              <a:t>That subscription will complete at some point (for instance after a given number of months)</a:t>
            </a:r>
            <a:endParaRPr sz="2000">
              <a:solidFill>
                <a:srgbClr val="434343"/>
              </a:solidFill>
            </a:endParaRPr>
          </a:p>
          <a:p>
            <a:pPr marL="0" lvl="0" indent="0" algn="l" rtl="0">
              <a:spcBef>
                <a:spcPts val="1000"/>
              </a:spcBef>
              <a:spcAft>
                <a:spcPts val="1600"/>
              </a:spcAft>
              <a:buNone/>
            </a:pPr>
            <a:endParaRPr sz="1400"/>
          </a:p>
        </p:txBody>
      </p:sp>
      <p:pic>
        <p:nvPicPr>
          <p:cNvPr id="205" name="Google Shape;205;p48"/>
          <p:cNvPicPr preferRelativeResize="0"/>
          <p:nvPr/>
        </p:nvPicPr>
        <p:blipFill>
          <a:blip r:embed="rId3">
            <a:alphaModFix/>
          </a:blip>
          <a:stretch>
            <a:fillRect/>
          </a:stretch>
        </p:blipFill>
        <p:spPr>
          <a:xfrm>
            <a:off x="6535313" y="3504875"/>
            <a:ext cx="2027076" cy="1520299"/>
          </a:xfrm>
          <a:prstGeom prst="rect">
            <a:avLst/>
          </a:prstGeom>
          <a:noFill/>
          <a:ln>
            <a:noFill/>
          </a:ln>
        </p:spPr>
      </p:pic>
      <p:sp>
        <p:nvSpPr>
          <p:cNvPr id="206" name="Google Shape;206;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41</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67752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lang="en-GB" sz="2577" dirty="0" err="1"/>
              <a:t>RxJS</a:t>
            </a:r>
            <a:r>
              <a:rPr lang="en-GB" sz="2577" dirty="0"/>
              <a:t> more concepts</a:t>
            </a:r>
            <a:endParaRPr sz="3510" dirty="0">
              <a:solidFill>
                <a:schemeClr val="dk2"/>
              </a:solidFill>
            </a:endParaRPr>
          </a:p>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 </a:t>
            </a:r>
            <a:endParaRPr sz="3577" dirty="0"/>
          </a:p>
        </p:txBody>
      </p:sp>
      <p:sp>
        <p:nvSpPr>
          <p:cNvPr id="163" name="Google Shape;163;p30"/>
          <p:cNvSpPr txBox="1">
            <a:spLocks noGrp="1"/>
          </p:cNvSpPr>
          <p:nvPr>
            <p:ph type="body" idx="1"/>
          </p:nvPr>
        </p:nvSpPr>
        <p:spPr>
          <a:xfrm>
            <a:off x="658940" y="1129326"/>
            <a:ext cx="8108882" cy="3305985"/>
          </a:xfrm>
          <a:prstGeom prst="rect">
            <a:avLst/>
          </a:prstGeom>
        </p:spPr>
        <p:txBody>
          <a:bodyPr spcFirstLastPara="1" wrap="square" lIns="91425" tIns="91425" rIns="91425" bIns="91425" anchor="t" anchorCtr="0">
            <a:noAutofit/>
          </a:bodyPr>
          <a:lstStyle/>
          <a:p>
            <a:pPr marL="0" indent="0">
              <a:lnSpc>
                <a:spcPct val="125000"/>
              </a:lnSpc>
              <a:buSzPts val="1100"/>
              <a:buNone/>
            </a:pPr>
            <a:r>
              <a:rPr lang="en-GB" sz="1954" dirty="0">
                <a:solidFill>
                  <a:srgbClr val="000000"/>
                </a:solidFill>
              </a:rPr>
              <a:t>Operators</a:t>
            </a:r>
            <a:endParaRPr sz="1954" dirty="0">
              <a:solidFill>
                <a:srgbClr val="000000"/>
              </a:solidFill>
            </a:endParaRPr>
          </a:p>
          <a:p>
            <a:pPr marL="0" indent="0" algn="just">
              <a:lnSpc>
                <a:spcPct val="100000"/>
              </a:lnSpc>
              <a:spcBef>
                <a:spcPts val="600"/>
              </a:spcBef>
              <a:buSzPts val="1100"/>
              <a:buNone/>
            </a:pPr>
            <a:r>
              <a:rPr lang="en-GB" sz="1600" dirty="0">
                <a:solidFill>
                  <a:srgbClr val="000000"/>
                </a:solidFill>
                <a:sym typeface="Nunito"/>
              </a:rPr>
              <a:t>An operator is a pure function that takes in observable as input and the output is also an observable.</a:t>
            </a:r>
            <a:endParaRPr sz="1600" dirty="0">
              <a:solidFill>
                <a:srgbClr val="000000"/>
              </a:solidFill>
              <a:sym typeface="Nunito"/>
            </a:endParaRPr>
          </a:p>
          <a:p>
            <a:pPr marL="0" lvl="0" indent="0">
              <a:lnSpc>
                <a:spcPct val="125000"/>
              </a:lnSpc>
              <a:buSzPts val="1100"/>
              <a:buNone/>
            </a:pPr>
            <a:r>
              <a:rPr lang="en-GB" sz="1954" dirty="0">
                <a:solidFill>
                  <a:srgbClr val="000000"/>
                </a:solidFill>
              </a:rPr>
              <a:t>Subject</a:t>
            </a:r>
            <a:endParaRPr sz="1954" dirty="0">
              <a:solidFill>
                <a:srgbClr val="000000"/>
              </a:solidFill>
            </a:endParaRPr>
          </a:p>
          <a:p>
            <a:pPr marL="0" lvl="0" indent="0" algn="just">
              <a:lnSpc>
                <a:spcPct val="100000"/>
              </a:lnSpc>
              <a:spcBef>
                <a:spcPts val="600"/>
              </a:spcBef>
              <a:buSzPts val="1100"/>
              <a:buNone/>
            </a:pPr>
            <a:r>
              <a:rPr lang="en-GB" sz="1600" dirty="0">
                <a:solidFill>
                  <a:srgbClr val="000000"/>
                </a:solidFill>
                <a:sym typeface="Nunito"/>
              </a:rPr>
              <a:t>A subject is an observable that can multicast i.e. talk to many observers. Consider a button with an event listener, the function attached to the event using </a:t>
            </a:r>
            <a:r>
              <a:rPr lang="en-GB" sz="1600" dirty="0" err="1">
                <a:solidFill>
                  <a:srgbClr val="000000"/>
                </a:solidFill>
                <a:sym typeface="Nunito"/>
              </a:rPr>
              <a:t>addlistener</a:t>
            </a:r>
            <a:r>
              <a:rPr lang="en-GB" sz="1600" dirty="0">
                <a:solidFill>
                  <a:srgbClr val="000000"/>
                </a:solidFill>
                <a:sym typeface="Nunito"/>
              </a:rPr>
              <a:t> is called every time the user clicks on the button similar functionality goes for subject too.</a:t>
            </a:r>
            <a:endParaRPr sz="1600" dirty="0">
              <a:solidFill>
                <a:srgbClr val="000000"/>
              </a:solidFill>
              <a:sym typeface="Nunito"/>
            </a:endParaRPr>
          </a:p>
          <a:p>
            <a:pPr marL="0" indent="0">
              <a:lnSpc>
                <a:spcPct val="125000"/>
              </a:lnSpc>
              <a:buSzPts val="1100"/>
              <a:buNone/>
            </a:pPr>
            <a:r>
              <a:rPr lang="en-GB" sz="1954" dirty="0">
                <a:solidFill>
                  <a:srgbClr val="000000"/>
                </a:solidFill>
              </a:rPr>
              <a:t>Schedulers</a:t>
            </a:r>
            <a:endParaRPr sz="1954" dirty="0">
              <a:solidFill>
                <a:srgbClr val="000000"/>
              </a:solidFill>
            </a:endParaRPr>
          </a:p>
          <a:p>
            <a:pPr marL="0" indent="0" algn="just">
              <a:lnSpc>
                <a:spcPct val="100000"/>
              </a:lnSpc>
              <a:spcBef>
                <a:spcPts val="600"/>
              </a:spcBef>
              <a:buSzPts val="1100"/>
              <a:buNone/>
            </a:pPr>
            <a:r>
              <a:rPr lang="en-GB" sz="1600" dirty="0">
                <a:solidFill>
                  <a:srgbClr val="000000"/>
                </a:solidFill>
                <a:sym typeface="Nunito"/>
              </a:rPr>
              <a:t>A</a:t>
            </a:r>
            <a:r>
              <a:rPr lang="en-GB" sz="1200" dirty="0">
                <a:solidFill>
                  <a:schemeClr val="dk1"/>
                </a:solidFill>
                <a:latin typeface="Nunito"/>
                <a:ea typeface="Nunito"/>
                <a:cs typeface="Nunito"/>
                <a:sym typeface="Nunito"/>
              </a:rPr>
              <a:t> </a:t>
            </a:r>
            <a:r>
              <a:rPr lang="en-GB" sz="1600" dirty="0">
                <a:solidFill>
                  <a:srgbClr val="000000"/>
                </a:solidFill>
                <a:sym typeface="Nunito"/>
              </a:rPr>
              <a:t>scheduler controls the execution of when the subscription has to start and notified.</a:t>
            </a:r>
            <a:endParaRPr sz="1600" dirty="0">
              <a:solidFill>
                <a:srgbClr val="000000"/>
              </a:solidFill>
              <a:sym typeface="Nunito"/>
            </a:endParaRPr>
          </a:p>
          <a:p>
            <a:pPr marL="0" lvl="0" indent="0" algn="just" rtl="0">
              <a:lnSpc>
                <a:spcPct val="160000"/>
              </a:lnSpc>
              <a:spcBef>
                <a:spcPts val="700"/>
              </a:spcBef>
              <a:spcAft>
                <a:spcPts val="0"/>
              </a:spcAft>
              <a:buSzPts val="1100"/>
              <a:buNone/>
            </a:pPr>
            <a:endParaRPr sz="1200" b="1" dirty="0">
              <a:solidFill>
                <a:schemeClr val="dk1"/>
              </a:solidFill>
              <a:latin typeface="Nunito"/>
              <a:ea typeface="Nunito"/>
              <a:cs typeface="Nunito"/>
              <a:sym typeface="Nunito"/>
            </a:endParaRPr>
          </a:p>
          <a:p>
            <a:pPr marL="0" lvl="0" indent="0" algn="l" rtl="0">
              <a:lnSpc>
                <a:spcPct val="95000"/>
              </a:lnSpc>
              <a:spcBef>
                <a:spcPts val="700"/>
              </a:spcBef>
              <a:spcAft>
                <a:spcPts val="1200"/>
              </a:spcAft>
              <a:buSzPts val="523"/>
              <a:buNone/>
            </a:pPr>
            <a:endParaRPr sz="1954" dirty="0">
              <a:solidFill>
                <a:srgbClr val="000000"/>
              </a:solidFill>
            </a:endParaRPr>
          </a:p>
        </p:txBody>
      </p:sp>
      <p:sp>
        <p:nvSpPr>
          <p:cNvPr id="2" name="TextBox 1">
            <a:extLst>
              <a:ext uri="{FF2B5EF4-FFF2-40B4-BE49-F238E27FC236}">
                <a16:creationId xmlns:a16="http://schemas.microsoft.com/office/drawing/2014/main" id="{B85B1F12-C427-54DF-BD4C-673A829AA3BC}"/>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42</a:t>
            </a:fld>
            <a:endParaRPr lang="en-IN" dirty="0"/>
          </a:p>
        </p:txBody>
      </p:sp>
    </p:spTree>
    <p:extLst>
      <p:ext uri="{BB962C8B-B14F-4D97-AF65-F5344CB8AC3E}">
        <p14:creationId xmlns:p14="http://schemas.microsoft.com/office/powerpoint/2010/main" val="4074831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488250"/>
            <a:ext cx="82359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Calibri"/>
              <a:buNone/>
            </a:pPr>
            <a:r>
              <a:rPr lang="en" dirty="0">
                <a:solidFill>
                  <a:schemeClr val="tx2"/>
                </a:solidFill>
              </a:rPr>
              <a:t>Create an Observable</a:t>
            </a:r>
            <a:endParaRPr dirty="0">
              <a:solidFill>
                <a:schemeClr val="tx2"/>
              </a:solidFill>
            </a:endParaRPr>
          </a:p>
        </p:txBody>
      </p:sp>
    </p:spTree>
    <p:extLst>
      <p:ext uri="{BB962C8B-B14F-4D97-AF65-F5344CB8AC3E}">
        <p14:creationId xmlns:p14="http://schemas.microsoft.com/office/powerpoint/2010/main" val="2882045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Ways to create Observable </a:t>
            </a:r>
            <a:endParaRPr sz="3577" dirty="0"/>
          </a:p>
        </p:txBody>
      </p:sp>
      <p:sp>
        <p:nvSpPr>
          <p:cNvPr id="193" name="Google Shape;193;p35"/>
          <p:cNvSpPr txBox="1">
            <a:spLocks noGrp="1"/>
          </p:cNvSpPr>
          <p:nvPr>
            <p:ph type="body" idx="1"/>
          </p:nvPr>
        </p:nvSpPr>
        <p:spPr>
          <a:xfrm>
            <a:off x="878225" y="1307891"/>
            <a:ext cx="7387550" cy="2924131"/>
          </a:xfrm>
          <a:prstGeom prst="rect">
            <a:avLst/>
          </a:prstGeom>
          <a:noFill/>
        </p:spPr>
        <p:txBody>
          <a:bodyPr spcFirstLastPara="1" wrap="square" lIns="91425" tIns="91425" rIns="91425" bIns="91425" anchor="t" anchorCtr="0">
            <a:noAutofit/>
          </a:bodyPr>
          <a:lstStyle/>
          <a:p>
            <a:pPr marL="0" indent="0">
              <a:lnSpc>
                <a:spcPct val="95000"/>
              </a:lnSpc>
              <a:spcBef>
                <a:spcPts val="1200"/>
              </a:spcBef>
              <a:buSzPts val="1100"/>
              <a:buNone/>
            </a:pPr>
            <a:endParaRPr lang="en-GB" sz="1954" dirty="0">
              <a:solidFill>
                <a:srgbClr val="000000"/>
              </a:solidFill>
            </a:endParaRPr>
          </a:p>
          <a:p>
            <a:pPr marL="342900">
              <a:lnSpc>
                <a:spcPct val="95000"/>
              </a:lnSpc>
              <a:spcBef>
                <a:spcPts val="1200"/>
              </a:spcBef>
              <a:buSzPts val="1100"/>
            </a:pPr>
            <a:r>
              <a:rPr lang="en-IN" sz="1954" dirty="0">
                <a:solidFill>
                  <a:srgbClr val="000000"/>
                </a:solidFill>
              </a:rPr>
              <a:t>Using an </a:t>
            </a:r>
            <a:r>
              <a:rPr lang="en-IN" sz="1954" dirty="0" err="1">
                <a:solidFill>
                  <a:srgbClr val="000000"/>
                </a:solidFill>
              </a:rPr>
              <a:t>RxJS</a:t>
            </a:r>
            <a:r>
              <a:rPr lang="en-IN" sz="1954" dirty="0">
                <a:solidFill>
                  <a:srgbClr val="000000"/>
                </a:solidFill>
              </a:rPr>
              <a:t> creation operator</a:t>
            </a:r>
          </a:p>
          <a:p>
            <a:pPr marL="342900">
              <a:lnSpc>
                <a:spcPct val="95000"/>
              </a:lnSpc>
              <a:spcBef>
                <a:spcPts val="1200"/>
              </a:spcBef>
              <a:buSzPts val="1100"/>
            </a:pPr>
            <a:r>
              <a:rPr lang="en-IN" sz="1954" dirty="0">
                <a:solidFill>
                  <a:srgbClr val="000000"/>
                </a:solidFill>
              </a:rPr>
              <a:t>Using an </a:t>
            </a:r>
            <a:r>
              <a:rPr lang="en-IN" sz="1954" dirty="0" err="1">
                <a:solidFill>
                  <a:srgbClr val="000000"/>
                </a:solidFill>
              </a:rPr>
              <a:t>RxJS</a:t>
            </a:r>
            <a:r>
              <a:rPr lang="en-IN" sz="1954" dirty="0">
                <a:solidFill>
                  <a:srgbClr val="000000"/>
                </a:solidFill>
              </a:rPr>
              <a:t> subject</a:t>
            </a:r>
            <a:endParaRPr sz="15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r>
              <a:rPr lang="en-IN" sz="1954" dirty="0">
                <a:solidFill>
                  <a:srgbClr val="000000"/>
                </a:solidFill>
              </a:rPr>
              <a:t> </a:t>
            </a: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44</a:t>
            </a:fld>
            <a:endParaRPr lang="en-IN" dirty="0"/>
          </a:p>
        </p:txBody>
      </p:sp>
      <p:sp>
        <p:nvSpPr>
          <p:cNvPr id="5" name="Rectangle 4">
            <a:extLst>
              <a:ext uri="{FF2B5EF4-FFF2-40B4-BE49-F238E27FC236}">
                <a16:creationId xmlns:a16="http://schemas.microsoft.com/office/drawing/2014/main" id="{4CC9E595-24EA-F7BC-7ED5-FA7B38E95844}"/>
              </a:ext>
            </a:extLst>
          </p:cNvPr>
          <p:cNvSpPr/>
          <p:nvPr/>
        </p:nvSpPr>
        <p:spPr>
          <a:xfrm>
            <a:off x="806785" y="2403610"/>
            <a:ext cx="4378569" cy="7326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824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64"/>
        <p:cNvGrpSpPr/>
        <p:nvPr/>
      </p:nvGrpSpPr>
      <p:grpSpPr>
        <a:xfrm>
          <a:off x="0" y="0"/>
          <a:ext cx="0" cy="0"/>
          <a:chOff x="0" y="0"/>
          <a:chExt cx="0" cy="0"/>
        </a:xfrm>
      </p:grpSpPr>
      <p:sp>
        <p:nvSpPr>
          <p:cNvPr id="365" name="Google Shape;365;p6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Subjects</a:t>
            </a:r>
            <a:endParaRPr sz="2500" dirty="0">
              <a:solidFill>
                <a:schemeClr val="dk2"/>
              </a:solidFill>
              <a:latin typeface="Arial"/>
              <a:cs typeface="Arial"/>
            </a:endParaRPr>
          </a:p>
        </p:txBody>
      </p:sp>
      <p:sp>
        <p:nvSpPr>
          <p:cNvPr id="366" name="Google Shape;366;p69"/>
          <p:cNvSpPr txBox="1">
            <a:spLocks noGrp="1"/>
          </p:cNvSpPr>
          <p:nvPr>
            <p:ph type="body" idx="4294967295"/>
          </p:nvPr>
        </p:nvSpPr>
        <p:spPr>
          <a:xfrm>
            <a:off x="311550" y="673175"/>
            <a:ext cx="8271600" cy="44406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Clr>
                <a:srgbClr val="434343"/>
              </a:buClr>
              <a:buSzPts val="2400"/>
              <a:buChar char="●"/>
            </a:pPr>
            <a:r>
              <a:rPr lang="en" sz="2400" dirty="0">
                <a:solidFill>
                  <a:srgbClr val="434343"/>
                </a:solidFill>
              </a:rPr>
              <a:t>There are several kinds of subjects:</a:t>
            </a:r>
            <a:endParaRPr sz="2400" dirty="0">
              <a:solidFill>
                <a:srgbClr val="434343"/>
              </a:solidFill>
            </a:endParaRPr>
          </a:p>
          <a:p>
            <a:pPr marL="1371600" lvl="1" indent="-381000" algn="l" rtl="0">
              <a:spcBef>
                <a:spcPts val="1000"/>
              </a:spcBef>
              <a:spcAft>
                <a:spcPts val="0"/>
              </a:spcAft>
              <a:buClr>
                <a:srgbClr val="434343"/>
              </a:buClr>
              <a:buSzPts val="2400"/>
              <a:buFont typeface="Consolas"/>
              <a:buChar char="○"/>
            </a:pPr>
            <a:r>
              <a:rPr lang="en" sz="2400" b="1" dirty="0">
                <a:solidFill>
                  <a:srgbClr val="434343"/>
                </a:solidFill>
                <a:latin typeface="Consolas"/>
                <a:ea typeface="Consolas"/>
                <a:cs typeface="Consolas"/>
                <a:sym typeface="Consolas"/>
              </a:rPr>
              <a:t>Subject </a:t>
            </a:r>
            <a:r>
              <a:rPr lang="en" sz="2400" dirty="0">
                <a:solidFill>
                  <a:srgbClr val="434343"/>
                </a:solidFill>
              </a:rPr>
              <a:t>Emits </a:t>
            </a:r>
            <a:r>
              <a:rPr lang="en" sz="2400" b="1" dirty="0">
                <a:solidFill>
                  <a:srgbClr val="434343"/>
                </a:solidFill>
              </a:rPr>
              <a:t>next </a:t>
            </a:r>
            <a:r>
              <a:rPr lang="en" sz="2400" dirty="0">
                <a:solidFill>
                  <a:srgbClr val="434343"/>
                </a:solidFill>
              </a:rPr>
              <a:t>value to current subscribers</a:t>
            </a:r>
            <a:endParaRPr sz="2400" dirty="0">
              <a:solidFill>
                <a:srgbClr val="434343"/>
              </a:solidFill>
            </a:endParaRPr>
          </a:p>
          <a:p>
            <a:pPr marL="1371600" lvl="1" indent="-381000" algn="l" rtl="0">
              <a:spcBef>
                <a:spcPts val="1000"/>
              </a:spcBef>
              <a:spcAft>
                <a:spcPts val="0"/>
              </a:spcAft>
              <a:buClr>
                <a:srgbClr val="434343"/>
              </a:buClr>
              <a:buSzPts val="2400"/>
              <a:buChar char="○"/>
            </a:pPr>
            <a:r>
              <a:rPr lang="en" sz="2400" b="1" dirty="0">
                <a:solidFill>
                  <a:srgbClr val="434343"/>
                </a:solidFill>
                <a:latin typeface="Consolas"/>
                <a:ea typeface="Consolas"/>
                <a:cs typeface="Consolas"/>
                <a:sym typeface="Consolas"/>
              </a:rPr>
              <a:t>BehaviorSubject </a:t>
            </a:r>
            <a:r>
              <a:rPr lang="en" sz="2400" dirty="0">
                <a:solidFill>
                  <a:srgbClr val="434343"/>
                </a:solidFill>
              </a:rPr>
              <a:t>Emits </a:t>
            </a:r>
            <a:r>
              <a:rPr lang="en" sz="2400" b="1" dirty="0">
                <a:solidFill>
                  <a:srgbClr val="434343"/>
                </a:solidFill>
              </a:rPr>
              <a:t>latest </a:t>
            </a:r>
            <a:r>
              <a:rPr lang="en" sz="2400" dirty="0">
                <a:solidFill>
                  <a:srgbClr val="434343"/>
                </a:solidFill>
              </a:rPr>
              <a:t>value to current and future subscribers</a:t>
            </a:r>
            <a:endParaRPr sz="2400" dirty="0">
              <a:solidFill>
                <a:srgbClr val="434343"/>
              </a:solidFill>
            </a:endParaRPr>
          </a:p>
          <a:p>
            <a:pPr marL="1371600" lvl="1" indent="-381000" algn="l" rtl="0">
              <a:spcBef>
                <a:spcPts val="1000"/>
              </a:spcBef>
              <a:spcAft>
                <a:spcPts val="0"/>
              </a:spcAft>
              <a:buClr>
                <a:srgbClr val="434343"/>
              </a:buClr>
              <a:buSzPts val="2400"/>
              <a:buChar char="○"/>
            </a:pPr>
            <a:r>
              <a:rPr lang="en" sz="2400" b="1" dirty="0">
                <a:solidFill>
                  <a:srgbClr val="434343"/>
                </a:solidFill>
                <a:latin typeface="Consolas"/>
                <a:ea typeface="Consolas"/>
                <a:cs typeface="Consolas"/>
                <a:sym typeface="Consolas"/>
              </a:rPr>
              <a:t>ReplaySubject </a:t>
            </a:r>
            <a:r>
              <a:rPr lang="en" sz="2400" dirty="0">
                <a:solidFill>
                  <a:srgbClr val="434343"/>
                </a:solidFill>
              </a:rPr>
              <a:t>Emits </a:t>
            </a:r>
            <a:r>
              <a:rPr lang="en" sz="2400" b="1" dirty="0">
                <a:solidFill>
                  <a:srgbClr val="434343"/>
                </a:solidFill>
              </a:rPr>
              <a:t>one-or-more</a:t>
            </a:r>
            <a:r>
              <a:rPr lang="en" sz="2400" dirty="0">
                <a:solidFill>
                  <a:srgbClr val="434343"/>
                </a:solidFill>
              </a:rPr>
              <a:t> previous values to future subscribers</a:t>
            </a:r>
            <a:endParaRPr sz="2400" dirty="0">
              <a:solidFill>
                <a:srgbClr val="434343"/>
              </a:solidFill>
            </a:endParaRPr>
          </a:p>
          <a:p>
            <a:pPr marL="1371600" lvl="1" indent="-381000" algn="l" rtl="0">
              <a:spcBef>
                <a:spcPts val="1000"/>
              </a:spcBef>
              <a:spcAft>
                <a:spcPts val="0"/>
              </a:spcAft>
              <a:buClr>
                <a:srgbClr val="434343"/>
              </a:buClr>
              <a:buSzPts val="2400"/>
              <a:buChar char="○"/>
            </a:pPr>
            <a:r>
              <a:rPr lang="en" sz="2400" b="1" dirty="0">
                <a:solidFill>
                  <a:srgbClr val="434343"/>
                </a:solidFill>
                <a:latin typeface="Consolas"/>
                <a:ea typeface="Consolas"/>
                <a:cs typeface="Consolas"/>
                <a:sym typeface="Consolas"/>
              </a:rPr>
              <a:t>AsyncSubject </a:t>
            </a:r>
            <a:r>
              <a:rPr lang="en" sz="2400" dirty="0">
                <a:solidFill>
                  <a:srgbClr val="434343"/>
                </a:solidFill>
              </a:rPr>
              <a:t>will only emit the last value upon completion of the Observable</a:t>
            </a:r>
            <a:endParaRPr sz="2400" dirty="0">
              <a:solidFill>
                <a:srgbClr val="434343"/>
              </a:solidFill>
            </a:endParaRPr>
          </a:p>
          <a:p>
            <a:pPr marL="0" lvl="0" indent="0" algn="l" rtl="0">
              <a:spcBef>
                <a:spcPts val="0"/>
              </a:spcBef>
              <a:spcAft>
                <a:spcPts val="0"/>
              </a:spcAft>
              <a:buNone/>
            </a:pPr>
            <a:endParaRPr sz="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368" name="Google Shape;368;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45</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BBD4CA8D-D336-E8CB-90D4-72B24D91AE0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45</a:t>
            </a:fld>
            <a:endParaRPr lang="en-IN" dirty="0"/>
          </a:p>
        </p:txBody>
      </p:sp>
    </p:spTree>
    <p:extLst>
      <p:ext uri="{BB962C8B-B14F-4D97-AF65-F5344CB8AC3E}">
        <p14:creationId xmlns:p14="http://schemas.microsoft.com/office/powerpoint/2010/main" val="4094994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106217" y="71957"/>
            <a:ext cx="7851118" cy="572700"/>
          </a:xfrm>
          <a:prstGeom prst="rect">
            <a:avLst/>
          </a:prstGeom>
        </p:spPr>
        <p:txBody>
          <a:bodyPr spcFirstLastPara="1" wrap="square" lIns="91425" tIns="91425" rIns="91425" bIns="91425" anchor="t" anchorCtr="0">
            <a:normAutofit fontScale="90000"/>
          </a:bodyPr>
          <a:lstStyle/>
          <a:p>
            <a:pPr>
              <a:lnSpc>
                <a:spcPct val="95000"/>
              </a:lnSpc>
              <a:spcAft>
                <a:spcPts val="1200"/>
              </a:spcAft>
            </a:pPr>
            <a:r>
              <a:rPr lang="en-GB" sz="2732" dirty="0">
                <a:solidFill>
                  <a:schemeClr val="dk2"/>
                </a:solidFill>
              </a:rPr>
              <a:t>Ways to create Observable </a:t>
            </a:r>
            <a:r>
              <a:rPr lang="en-IN" sz="2800" dirty="0">
                <a:solidFill>
                  <a:srgbClr val="000000"/>
                </a:solidFill>
              </a:rPr>
              <a:t>Using an </a:t>
            </a:r>
            <a:r>
              <a:rPr lang="en-IN" sz="2800" dirty="0" err="1">
                <a:solidFill>
                  <a:srgbClr val="000000"/>
                </a:solidFill>
              </a:rPr>
              <a:t>RxJS</a:t>
            </a:r>
            <a:r>
              <a:rPr lang="en-IN" sz="2800" dirty="0">
                <a:solidFill>
                  <a:srgbClr val="000000"/>
                </a:solidFill>
              </a:rPr>
              <a:t> subject</a:t>
            </a:r>
            <a:br>
              <a:rPr lang="en-IN" sz="2000" dirty="0">
                <a:solidFill>
                  <a:srgbClr val="000000"/>
                </a:solidFill>
              </a:rPr>
            </a:br>
            <a:r>
              <a:rPr lang="en-GB" sz="2732" dirty="0">
                <a:solidFill>
                  <a:schemeClr val="dk2"/>
                </a:solidFill>
              </a:rPr>
              <a:t> </a:t>
            </a:r>
            <a:endParaRPr sz="3577" dirty="0"/>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46</a:t>
            </a:fld>
            <a:endParaRPr lang="en-IN" dirty="0"/>
          </a:p>
        </p:txBody>
      </p:sp>
      <p:sp>
        <p:nvSpPr>
          <p:cNvPr id="7" name="TextBox 6">
            <a:extLst>
              <a:ext uri="{FF2B5EF4-FFF2-40B4-BE49-F238E27FC236}">
                <a16:creationId xmlns:a16="http://schemas.microsoft.com/office/drawing/2014/main" id="{0FC684A4-3339-1A35-2B3E-3D434A203BF3}"/>
              </a:ext>
            </a:extLst>
          </p:cNvPr>
          <p:cNvSpPr txBox="1"/>
          <p:nvPr/>
        </p:nvSpPr>
        <p:spPr>
          <a:xfrm>
            <a:off x="935816" y="688427"/>
            <a:ext cx="5064291" cy="4324261"/>
          </a:xfrm>
          <a:prstGeom prst="rect">
            <a:avLst/>
          </a:prstGeom>
          <a:noFill/>
        </p:spPr>
        <p:txBody>
          <a:bodyPr wrap="square">
            <a:spAutoFit/>
          </a:bodyPr>
          <a:lstStyle/>
          <a:p>
            <a:r>
              <a:rPr lang="en-IN" sz="1100" b="0" dirty="0">
                <a:solidFill>
                  <a:srgbClr val="0070C0"/>
                </a:solidFill>
                <a:effectLst/>
                <a:latin typeface="Consolas" panose="020B0609020204030204" pitchFamily="49" charset="0"/>
              </a:rPr>
              <a:t>import { Subject } from '</a:t>
            </a:r>
            <a:r>
              <a:rPr lang="en-IN" sz="1100" b="0" dirty="0" err="1">
                <a:solidFill>
                  <a:srgbClr val="0070C0"/>
                </a:solidFill>
                <a:effectLst/>
                <a:latin typeface="Consolas" panose="020B0609020204030204" pitchFamily="49" charset="0"/>
              </a:rPr>
              <a:t>rxjs</a:t>
            </a:r>
            <a:r>
              <a:rPr lang="en-IN" sz="1100" b="0" dirty="0">
                <a:solidFill>
                  <a:srgbClr val="0070C0"/>
                </a:solidFill>
                <a:effectLst/>
                <a:latin typeface="Consolas" panose="020B0609020204030204" pitchFamily="49" charset="0"/>
              </a:rPr>
              <a:t>';</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Create a Subject</a:t>
            </a:r>
          </a:p>
          <a:p>
            <a:r>
              <a:rPr lang="en-IN" sz="1100" b="0" dirty="0" err="1">
                <a:solidFill>
                  <a:srgbClr val="0070C0"/>
                </a:solidFill>
                <a:effectLst/>
                <a:latin typeface="Consolas" panose="020B0609020204030204" pitchFamily="49" charset="0"/>
              </a:rPr>
              <a:t>const</a:t>
            </a:r>
            <a:r>
              <a:rPr lang="en-IN" sz="1100" b="0" dirty="0">
                <a:solidFill>
                  <a:srgbClr val="0070C0"/>
                </a:solidFill>
                <a:effectLst/>
                <a:latin typeface="Consolas" panose="020B0609020204030204" pitchFamily="49" charset="0"/>
              </a:rPr>
              <a:t> </a:t>
            </a:r>
            <a:r>
              <a:rPr lang="en-IN" sz="1100" b="0" dirty="0" err="1">
                <a:solidFill>
                  <a:srgbClr val="0070C0"/>
                </a:solidFill>
                <a:effectLst/>
                <a:latin typeface="Consolas" panose="020B0609020204030204" pitchFamily="49" charset="0"/>
              </a:rPr>
              <a:t>mySubject</a:t>
            </a:r>
            <a:r>
              <a:rPr lang="en-IN" sz="1100" b="0" dirty="0">
                <a:solidFill>
                  <a:srgbClr val="0070C0"/>
                </a:solidFill>
                <a:effectLst/>
                <a:latin typeface="Consolas" panose="020B0609020204030204" pitchFamily="49" charset="0"/>
              </a:rPr>
              <a:t> = new Subject();</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Subscribe to the Subject (Observable)</a:t>
            </a:r>
          </a:p>
          <a:p>
            <a:r>
              <a:rPr lang="en-IN" sz="1100" b="0" dirty="0" err="1">
                <a:solidFill>
                  <a:srgbClr val="0070C0"/>
                </a:solidFill>
                <a:effectLst/>
                <a:latin typeface="Consolas" panose="020B0609020204030204" pitchFamily="49" charset="0"/>
              </a:rPr>
              <a:t>mySubject.subscribe</a:t>
            </a:r>
            <a:r>
              <a:rPr lang="en-IN" sz="1100" b="0" dirty="0">
                <a:solidFill>
                  <a:srgbClr val="0070C0"/>
                </a:solidFill>
                <a:effectLst/>
                <a:latin typeface="Consolas" panose="020B0609020204030204" pitchFamily="49" charset="0"/>
              </a:rPr>
              <a:t>({</a:t>
            </a:r>
          </a:p>
          <a:p>
            <a:r>
              <a:rPr lang="en-IN" sz="1100" b="0" dirty="0">
                <a:solidFill>
                  <a:srgbClr val="0070C0"/>
                </a:solidFill>
                <a:effectLst/>
                <a:latin typeface="Consolas" panose="020B0609020204030204" pitchFamily="49" charset="0"/>
              </a:rPr>
              <a:t>  next: value =&gt; console.log(`Observer 1 received: ${value}`),</a:t>
            </a:r>
          </a:p>
          <a:p>
            <a:r>
              <a:rPr lang="en-IN" sz="1100" b="0" dirty="0">
                <a:solidFill>
                  <a:srgbClr val="0070C0"/>
                </a:solidFill>
                <a:effectLst/>
                <a:latin typeface="Consolas" panose="020B0609020204030204" pitchFamily="49" charset="0"/>
              </a:rPr>
              <a:t>  error: error =&gt; </a:t>
            </a:r>
            <a:r>
              <a:rPr lang="en-IN" sz="1100" b="0" dirty="0" err="1">
                <a:solidFill>
                  <a:srgbClr val="0070C0"/>
                </a:solidFill>
                <a:effectLst/>
                <a:latin typeface="Consolas" panose="020B0609020204030204" pitchFamily="49" charset="0"/>
              </a:rPr>
              <a:t>console.error</a:t>
            </a:r>
            <a:r>
              <a:rPr lang="en-IN" sz="1100" b="0" dirty="0">
                <a:solidFill>
                  <a:srgbClr val="0070C0"/>
                </a:solidFill>
                <a:effectLst/>
                <a:latin typeface="Consolas" panose="020B0609020204030204" pitchFamily="49" charset="0"/>
              </a:rPr>
              <a:t>(`Observer 1 error: ${error}`),</a:t>
            </a:r>
          </a:p>
          <a:p>
            <a:r>
              <a:rPr lang="en-IN" sz="1100" b="0" dirty="0">
                <a:solidFill>
                  <a:srgbClr val="0070C0"/>
                </a:solidFill>
                <a:effectLst/>
                <a:latin typeface="Consolas" panose="020B0609020204030204" pitchFamily="49" charset="0"/>
              </a:rPr>
              <a:t>  complete: () =&gt; console.log('Observer 1 completed'),</a:t>
            </a:r>
          </a:p>
          <a:p>
            <a:r>
              <a:rPr lang="en-IN" sz="1100" b="0" dirty="0">
                <a:solidFill>
                  <a:srgbClr val="0070C0"/>
                </a:solidFill>
                <a:effectLst/>
                <a:latin typeface="Consolas" panose="020B0609020204030204" pitchFamily="49" charset="0"/>
              </a:rPr>
              <a:t>});</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Emit values using the Subject</a:t>
            </a:r>
          </a:p>
          <a:p>
            <a:r>
              <a:rPr lang="en-IN" sz="1100" b="0" dirty="0" err="1">
                <a:solidFill>
                  <a:srgbClr val="0070C0"/>
                </a:solidFill>
                <a:effectLst/>
                <a:latin typeface="Consolas" panose="020B0609020204030204" pitchFamily="49" charset="0"/>
              </a:rPr>
              <a:t>mySubject.next</a:t>
            </a:r>
            <a:r>
              <a:rPr lang="en-IN" sz="1100" b="0" dirty="0">
                <a:solidFill>
                  <a:srgbClr val="0070C0"/>
                </a:solidFill>
                <a:effectLst/>
                <a:latin typeface="Consolas" panose="020B0609020204030204" pitchFamily="49" charset="0"/>
              </a:rPr>
              <a:t>('First value');</a:t>
            </a:r>
          </a:p>
          <a:p>
            <a:r>
              <a:rPr lang="en-IN" sz="1100" b="0" dirty="0" err="1">
                <a:solidFill>
                  <a:srgbClr val="0070C0"/>
                </a:solidFill>
                <a:effectLst/>
                <a:latin typeface="Consolas" panose="020B0609020204030204" pitchFamily="49" charset="0"/>
              </a:rPr>
              <a:t>mySubject.next</a:t>
            </a:r>
            <a:r>
              <a:rPr lang="en-IN" sz="1100" b="0" dirty="0">
                <a:solidFill>
                  <a:srgbClr val="0070C0"/>
                </a:solidFill>
                <a:effectLst/>
                <a:latin typeface="Consolas" panose="020B0609020204030204" pitchFamily="49" charset="0"/>
              </a:rPr>
              <a:t>('Second value');</a:t>
            </a:r>
          </a:p>
          <a:p>
            <a:r>
              <a:rPr lang="en-IN" sz="1100" b="0" dirty="0" err="1">
                <a:solidFill>
                  <a:srgbClr val="0070C0"/>
                </a:solidFill>
                <a:effectLst/>
                <a:latin typeface="Consolas" panose="020B0609020204030204" pitchFamily="49" charset="0"/>
              </a:rPr>
              <a:t>mySubject.next</a:t>
            </a:r>
            <a:r>
              <a:rPr lang="en-IN" sz="1100" b="0" dirty="0">
                <a:solidFill>
                  <a:srgbClr val="0070C0"/>
                </a:solidFill>
                <a:effectLst/>
                <a:latin typeface="Consolas" panose="020B0609020204030204" pitchFamily="49" charset="0"/>
              </a:rPr>
              <a:t>('Third value');</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Another observer subscribing to the same Subject</a:t>
            </a:r>
          </a:p>
          <a:p>
            <a:r>
              <a:rPr lang="en-IN" sz="1100" b="0" dirty="0" err="1">
                <a:solidFill>
                  <a:srgbClr val="0070C0"/>
                </a:solidFill>
                <a:effectLst/>
                <a:latin typeface="Consolas" panose="020B0609020204030204" pitchFamily="49" charset="0"/>
              </a:rPr>
              <a:t>mySubject.subscribe</a:t>
            </a:r>
            <a:r>
              <a:rPr lang="en-IN" sz="1100" b="0" dirty="0">
                <a:solidFill>
                  <a:srgbClr val="0070C0"/>
                </a:solidFill>
                <a:effectLst/>
                <a:latin typeface="Consolas" panose="020B0609020204030204" pitchFamily="49" charset="0"/>
              </a:rPr>
              <a:t>({</a:t>
            </a:r>
          </a:p>
          <a:p>
            <a:r>
              <a:rPr lang="en-IN" sz="1100" b="0" dirty="0">
                <a:solidFill>
                  <a:srgbClr val="0070C0"/>
                </a:solidFill>
                <a:effectLst/>
                <a:latin typeface="Consolas" panose="020B0609020204030204" pitchFamily="49" charset="0"/>
              </a:rPr>
              <a:t>  next: value =&gt; console.log(`Observer 2 received: ${value}`),</a:t>
            </a:r>
          </a:p>
          <a:p>
            <a:r>
              <a:rPr lang="en-IN" sz="1100" b="0" dirty="0">
                <a:solidFill>
                  <a:srgbClr val="0070C0"/>
                </a:solidFill>
                <a:effectLst/>
                <a:latin typeface="Consolas" panose="020B0609020204030204" pitchFamily="49" charset="0"/>
              </a:rPr>
              <a:t>  error: error =&gt; </a:t>
            </a:r>
            <a:r>
              <a:rPr lang="en-IN" sz="1100" b="0" dirty="0" err="1">
                <a:solidFill>
                  <a:srgbClr val="0070C0"/>
                </a:solidFill>
                <a:effectLst/>
                <a:latin typeface="Consolas" panose="020B0609020204030204" pitchFamily="49" charset="0"/>
              </a:rPr>
              <a:t>console.error</a:t>
            </a:r>
            <a:r>
              <a:rPr lang="en-IN" sz="1100" b="0" dirty="0">
                <a:solidFill>
                  <a:srgbClr val="0070C0"/>
                </a:solidFill>
                <a:effectLst/>
                <a:latin typeface="Consolas" panose="020B0609020204030204" pitchFamily="49" charset="0"/>
              </a:rPr>
              <a:t>(`Observer 2 error: ${error}`),</a:t>
            </a:r>
          </a:p>
          <a:p>
            <a:r>
              <a:rPr lang="en-IN" sz="1100" b="0" dirty="0">
                <a:solidFill>
                  <a:srgbClr val="0070C0"/>
                </a:solidFill>
                <a:effectLst/>
                <a:latin typeface="Consolas" panose="020B0609020204030204" pitchFamily="49" charset="0"/>
              </a:rPr>
              <a:t>  complete: () =&gt; console.log('Observer 2 completed'),</a:t>
            </a:r>
          </a:p>
          <a:p>
            <a:r>
              <a:rPr lang="en-IN" sz="1100" b="0" dirty="0">
                <a:solidFill>
                  <a:srgbClr val="0070C0"/>
                </a:solidFill>
                <a:effectLst/>
                <a:latin typeface="Consolas" panose="020B0609020204030204" pitchFamily="49" charset="0"/>
              </a:rPr>
              <a:t>});</a:t>
            </a:r>
            <a:br>
              <a:rPr lang="en-IN" sz="1100" b="0" dirty="0">
                <a:solidFill>
                  <a:srgbClr val="0070C0"/>
                </a:solidFill>
                <a:effectLst/>
                <a:latin typeface="Consolas" panose="020B0609020204030204" pitchFamily="49" charset="0"/>
              </a:rPr>
            </a:br>
            <a:r>
              <a:rPr lang="en-IN" sz="1100" b="0" dirty="0" err="1">
                <a:solidFill>
                  <a:srgbClr val="0070C0"/>
                </a:solidFill>
                <a:effectLst/>
                <a:latin typeface="Consolas" panose="020B0609020204030204" pitchFamily="49" charset="0"/>
              </a:rPr>
              <a:t>mySubject.next</a:t>
            </a:r>
            <a:r>
              <a:rPr lang="en-IN" sz="1100" b="0" dirty="0">
                <a:solidFill>
                  <a:srgbClr val="0070C0"/>
                </a:solidFill>
                <a:effectLst/>
                <a:latin typeface="Consolas" panose="020B0609020204030204" pitchFamily="49" charset="0"/>
              </a:rPr>
              <a:t>('Fourth value');</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Complete the Subject (optional)</a:t>
            </a:r>
          </a:p>
          <a:p>
            <a:r>
              <a:rPr lang="en-IN" sz="1100" b="0" dirty="0" err="1">
                <a:solidFill>
                  <a:srgbClr val="0070C0"/>
                </a:solidFill>
                <a:effectLst/>
                <a:latin typeface="Consolas" panose="020B0609020204030204" pitchFamily="49" charset="0"/>
              </a:rPr>
              <a:t>mySubject.complete</a:t>
            </a:r>
            <a:r>
              <a:rPr lang="en-IN" sz="1100" b="0" dirty="0">
                <a:solidFill>
                  <a:srgbClr val="0070C0"/>
                </a:solidFill>
                <a:effectLst/>
                <a:latin typeface="Consolas" panose="020B0609020204030204" pitchFamily="49" charset="0"/>
              </a:rPr>
              <a:t>();</a:t>
            </a:r>
            <a:br>
              <a:rPr lang="en-IN" sz="1100" b="0" dirty="0">
                <a:solidFill>
                  <a:srgbClr val="0070C0"/>
                </a:solidFill>
                <a:effectLst/>
                <a:latin typeface="Consolas" panose="020B0609020204030204" pitchFamily="49" charset="0"/>
              </a:rPr>
            </a:br>
            <a:r>
              <a:rPr lang="en-IN" sz="1100" b="0" dirty="0">
                <a:solidFill>
                  <a:srgbClr val="0070C0"/>
                </a:solidFill>
                <a:effectLst/>
                <a:latin typeface="Consolas" panose="020B0609020204030204" pitchFamily="49" charset="0"/>
              </a:rPr>
              <a:t>// Further emissions will not be received by observers after the Subject is completed</a:t>
            </a:r>
          </a:p>
          <a:p>
            <a:r>
              <a:rPr lang="en-IN" sz="1100" b="0" dirty="0" err="1">
                <a:solidFill>
                  <a:srgbClr val="0070C0"/>
                </a:solidFill>
                <a:effectLst/>
                <a:latin typeface="Consolas" panose="020B0609020204030204" pitchFamily="49" charset="0"/>
              </a:rPr>
              <a:t>mySubject.next</a:t>
            </a:r>
            <a:r>
              <a:rPr lang="en-IN" sz="1100" b="0" dirty="0">
                <a:solidFill>
                  <a:srgbClr val="0070C0"/>
                </a:solidFill>
                <a:effectLst/>
                <a:latin typeface="Consolas" panose="020B0609020204030204" pitchFamily="49" charset="0"/>
              </a:rPr>
              <a:t>('Fifth value');</a:t>
            </a:r>
            <a:endParaRPr lang="en-IN" sz="900" b="0" dirty="0">
              <a:solidFill>
                <a:srgbClr val="0070C0"/>
              </a:solidFill>
              <a:effectLst/>
              <a:latin typeface="Consolas" panose="020B0609020204030204" pitchFamily="49" charset="0"/>
            </a:endParaRPr>
          </a:p>
        </p:txBody>
      </p:sp>
      <p:sp>
        <p:nvSpPr>
          <p:cNvPr id="9" name="TextBox 8">
            <a:extLst>
              <a:ext uri="{FF2B5EF4-FFF2-40B4-BE49-F238E27FC236}">
                <a16:creationId xmlns:a16="http://schemas.microsoft.com/office/drawing/2014/main" id="{4C3DEE73-63E6-310C-A8B5-20E188D6C3FE}"/>
              </a:ext>
            </a:extLst>
          </p:cNvPr>
          <p:cNvSpPr txBox="1"/>
          <p:nvPr/>
        </p:nvSpPr>
        <p:spPr>
          <a:xfrm>
            <a:off x="5928190" y="1673285"/>
            <a:ext cx="3077109" cy="1415772"/>
          </a:xfrm>
          <a:prstGeom prst="rect">
            <a:avLst/>
          </a:prstGeom>
          <a:noFill/>
        </p:spPr>
        <p:txBody>
          <a:bodyPr wrap="square">
            <a:spAutoFit/>
          </a:bodyPr>
          <a:lstStyle/>
          <a:p>
            <a:r>
              <a:rPr lang="en-US" sz="1200" dirty="0"/>
              <a:t>Observer 1 received: First value</a:t>
            </a:r>
          </a:p>
          <a:p>
            <a:r>
              <a:rPr lang="en-US" sz="1200" dirty="0"/>
              <a:t>Observer 1 received: Second value</a:t>
            </a:r>
          </a:p>
          <a:p>
            <a:r>
              <a:rPr lang="en-US" sz="1200" dirty="0"/>
              <a:t>Observer 1 received: Third value</a:t>
            </a:r>
          </a:p>
          <a:p>
            <a:r>
              <a:rPr lang="en-US" sz="1200" dirty="0"/>
              <a:t>Observer 1 received: Fourth value</a:t>
            </a:r>
          </a:p>
          <a:p>
            <a:r>
              <a:rPr lang="en-US" sz="1200" dirty="0"/>
              <a:t>Observer 2 received: Fourth value</a:t>
            </a:r>
          </a:p>
          <a:p>
            <a:r>
              <a:rPr lang="en-US" sz="1200" dirty="0"/>
              <a:t>Observer 1 completed</a:t>
            </a:r>
          </a:p>
          <a:p>
            <a:r>
              <a:rPr lang="en-US" sz="1200" dirty="0"/>
              <a:t>Observer 2 completed</a:t>
            </a:r>
            <a:endParaRPr lang="en-IN" sz="1200" dirty="0"/>
          </a:p>
        </p:txBody>
      </p:sp>
      <p:pic>
        <p:nvPicPr>
          <p:cNvPr id="10" name="Picture 9">
            <a:extLst>
              <a:ext uri="{FF2B5EF4-FFF2-40B4-BE49-F238E27FC236}">
                <a16:creationId xmlns:a16="http://schemas.microsoft.com/office/drawing/2014/main" id="{720A76F1-DF8D-13D8-B0FF-35081757B311}"/>
              </a:ext>
            </a:extLst>
          </p:cNvPr>
          <p:cNvPicPr>
            <a:picLocks noChangeAspect="1"/>
          </p:cNvPicPr>
          <p:nvPr/>
        </p:nvPicPr>
        <p:blipFill>
          <a:blip r:embed="rId3"/>
          <a:stretch>
            <a:fillRect/>
          </a:stretch>
        </p:blipFill>
        <p:spPr>
          <a:xfrm>
            <a:off x="6052349" y="3644115"/>
            <a:ext cx="2828789" cy="1060796"/>
          </a:xfrm>
          <a:prstGeom prst="rect">
            <a:avLst/>
          </a:prstGeom>
        </p:spPr>
      </p:pic>
      <p:cxnSp>
        <p:nvCxnSpPr>
          <p:cNvPr id="12" name="Straight Arrow Connector 11">
            <a:extLst>
              <a:ext uri="{FF2B5EF4-FFF2-40B4-BE49-F238E27FC236}">
                <a16:creationId xmlns:a16="http://schemas.microsoft.com/office/drawing/2014/main" id="{2BDEEC22-05FA-CEC0-89D8-E347FB65F4E2}"/>
              </a:ext>
            </a:extLst>
          </p:cNvPr>
          <p:cNvCxnSpPr>
            <a:cxnSpLocks/>
          </p:cNvCxnSpPr>
          <p:nvPr/>
        </p:nvCxnSpPr>
        <p:spPr>
          <a:xfrm>
            <a:off x="3737224" y="4302351"/>
            <a:ext cx="2422133" cy="6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6C17ACD9-6F86-9EA7-9B21-8FACE47023BE}"/>
              </a:ext>
            </a:extLst>
          </p:cNvPr>
          <p:cNvSpPr/>
          <p:nvPr/>
        </p:nvSpPr>
        <p:spPr>
          <a:xfrm>
            <a:off x="3606228" y="4162342"/>
            <a:ext cx="261992" cy="280018"/>
          </a:xfrm>
          <a:prstGeom prst="rightBrace">
            <a:avLst>
              <a:gd name="adj1" fmla="val 8333"/>
              <a:gd name="adj2" fmla="val 3348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626FF2FA-837B-9723-22B4-C040AF4AE637}"/>
              </a:ext>
            </a:extLst>
          </p:cNvPr>
          <p:cNvCxnSpPr>
            <a:cxnSpLocks/>
          </p:cNvCxnSpPr>
          <p:nvPr/>
        </p:nvCxnSpPr>
        <p:spPr>
          <a:xfrm>
            <a:off x="2296274" y="876335"/>
            <a:ext cx="2546285" cy="12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04D067-9C01-A019-F8FE-62C2A297D6DE}"/>
              </a:ext>
            </a:extLst>
          </p:cNvPr>
          <p:cNvCxnSpPr>
            <a:cxnSpLocks/>
          </p:cNvCxnSpPr>
          <p:nvPr/>
        </p:nvCxnSpPr>
        <p:spPr>
          <a:xfrm flipV="1">
            <a:off x="3467962" y="1138844"/>
            <a:ext cx="1374597" cy="3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118418-52C0-DE70-FB3F-06DA8342A68E}"/>
              </a:ext>
            </a:extLst>
          </p:cNvPr>
          <p:cNvSpPr txBox="1"/>
          <p:nvPr/>
        </p:nvSpPr>
        <p:spPr>
          <a:xfrm>
            <a:off x="4842559" y="713607"/>
            <a:ext cx="1667835" cy="707886"/>
          </a:xfrm>
          <a:prstGeom prst="rect">
            <a:avLst/>
          </a:prstGeom>
          <a:noFill/>
        </p:spPr>
        <p:txBody>
          <a:bodyPr wrap="square">
            <a:spAutoFit/>
          </a:bodyPr>
          <a:lstStyle/>
          <a:p>
            <a:r>
              <a:rPr kumimoji="0" lang="en" sz="1000" i="1" u="sng" strike="noStrike" kern="0" cap="none" spc="0" normalizeH="0" baseline="0" noProof="0" dirty="0">
                <a:ln>
                  <a:noFill/>
                </a:ln>
                <a:solidFill>
                  <a:srgbClr val="434343"/>
                </a:solidFill>
                <a:effectLst/>
                <a:uLnTx/>
                <a:uFillTx/>
                <a:latin typeface="Consolas"/>
                <a:ea typeface="Consolas"/>
                <a:cs typeface="Consolas"/>
                <a:sym typeface="Consolas"/>
              </a:rPr>
              <a:t>Can try the following</a:t>
            </a:r>
          </a:p>
          <a:p>
            <a:r>
              <a:rPr kumimoji="0" lang="en" sz="1000" i="0" u="none" strike="noStrike" kern="0" cap="none" spc="0" normalizeH="0" baseline="0" noProof="0" dirty="0">
                <a:ln>
                  <a:noFill/>
                </a:ln>
                <a:solidFill>
                  <a:srgbClr val="434343"/>
                </a:solidFill>
                <a:effectLst/>
                <a:uLnTx/>
                <a:uFillTx/>
                <a:latin typeface="Consolas"/>
                <a:ea typeface="Consolas"/>
                <a:cs typeface="Consolas"/>
                <a:sym typeface="Consolas"/>
              </a:rPr>
              <a:t>BehaviorSubjec</a:t>
            </a:r>
            <a:r>
              <a:rPr lang="en" sz="1000" dirty="0">
                <a:solidFill>
                  <a:srgbClr val="434343"/>
                </a:solidFill>
                <a:latin typeface="Consolas"/>
                <a:ea typeface="Consolas"/>
                <a:cs typeface="Consolas"/>
                <a:sym typeface="Consolas"/>
              </a:rPr>
              <a:t>t</a:t>
            </a:r>
          </a:p>
          <a:p>
            <a:r>
              <a:rPr lang="en" sz="1000" dirty="0">
                <a:solidFill>
                  <a:srgbClr val="434343"/>
                </a:solidFill>
                <a:latin typeface="Consolas"/>
                <a:ea typeface="Consolas"/>
                <a:cs typeface="Consolas"/>
                <a:sym typeface="Consolas"/>
              </a:rPr>
              <a:t>Replay</a:t>
            </a:r>
            <a:r>
              <a:rPr kumimoji="0" lang="en" sz="1000" i="0" u="none" strike="noStrike" kern="0" cap="none" spc="0" normalizeH="0" baseline="0" noProof="0" dirty="0">
                <a:ln>
                  <a:noFill/>
                </a:ln>
                <a:solidFill>
                  <a:srgbClr val="434343"/>
                </a:solidFill>
                <a:effectLst/>
                <a:uLnTx/>
                <a:uFillTx/>
                <a:latin typeface="Consolas"/>
                <a:ea typeface="Consolas"/>
                <a:cs typeface="Consolas"/>
                <a:sym typeface="Consolas"/>
              </a:rPr>
              <a:t>Subject</a:t>
            </a:r>
          </a:p>
          <a:p>
            <a:r>
              <a:rPr lang="en" sz="1000" dirty="0">
                <a:solidFill>
                  <a:srgbClr val="434343"/>
                </a:solidFill>
                <a:latin typeface="Consolas"/>
                <a:ea typeface="Consolas"/>
                <a:cs typeface="Consolas"/>
                <a:sym typeface="Consolas"/>
              </a:rPr>
              <a:t>Async</a:t>
            </a:r>
            <a:r>
              <a:rPr kumimoji="0" lang="en" sz="1000" i="0" u="none" strike="noStrike" kern="0" cap="none" spc="0" normalizeH="0" baseline="0" noProof="0" dirty="0">
                <a:ln>
                  <a:noFill/>
                </a:ln>
                <a:solidFill>
                  <a:srgbClr val="434343"/>
                </a:solidFill>
                <a:effectLst/>
                <a:uLnTx/>
                <a:uFillTx/>
                <a:latin typeface="Consolas"/>
                <a:ea typeface="Consolas"/>
                <a:cs typeface="Consolas"/>
                <a:sym typeface="Consolas"/>
              </a:rPr>
              <a:t>Subject</a:t>
            </a:r>
            <a:endParaRPr lang="en-IN" sz="1000" dirty="0"/>
          </a:p>
        </p:txBody>
      </p:sp>
      <p:sp>
        <p:nvSpPr>
          <p:cNvPr id="23" name="Left Brace 22">
            <a:extLst>
              <a:ext uri="{FF2B5EF4-FFF2-40B4-BE49-F238E27FC236}">
                <a16:creationId xmlns:a16="http://schemas.microsoft.com/office/drawing/2014/main" id="{97D4ED38-2330-AE7E-4944-F8C28B6FBF74}"/>
              </a:ext>
            </a:extLst>
          </p:cNvPr>
          <p:cNvSpPr/>
          <p:nvPr/>
        </p:nvSpPr>
        <p:spPr>
          <a:xfrm>
            <a:off x="4763787" y="832207"/>
            <a:ext cx="124491" cy="4706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F4023D9F-C485-E04F-8BD3-031E90BED8E2}"/>
              </a:ext>
            </a:extLst>
          </p:cNvPr>
          <p:cNvSpPr txBox="1"/>
          <p:nvPr/>
        </p:nvSpPr>
        <p:spPr>
          <a:xfrm>
            <a:off x="6301818" y="4813309"/>
            <a:ext cx="2139538" cy="261610"/>
          </a:xfrm>
          <a:prstGeom prst="rect">
            <a:avLst/>
          </a:prstGeom>
          <a:noFill/>
        </p:spPr>
        <p:txBody>
          <a:bodyPr wrap="square">
            <a:spAutoFit/>
          </a:bodyPr>
          <a:lstStyle/>
          <a:p>
            <a:r>
              <a:rPr lang="en-IN" sz="1100" dirty="0">
                <a:solidFill>
                  <a:schemeClr val="tx1"/>
                </a:solidFill>
                <a:latin typeface="Consolas" panose="020B0609020204030204" pitchFamily="49" charset="0"/>
              </a:rPr>
              <a:t>node </a:t>
            </a:r>
            <a:r>
              <a:rPr lang="en-IN" sz="1100" dirty="0" err="1">
                <a:solidFill>
                  <a:schemeClr val="tx1"/>
                </a:solidFill>
                <a:latin typeface="Consolas" panose="020B0609020204030204" pitchFamily="49" charset="0"/>
              </a:rPr>
              <a:t>index_subject.mjs</a:t>
            </a:r>
            <a:endParaRPr lang="en-IN"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313817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Autofit/>
          </a:bodyPr>
          <a:lstStyle/>
          <a:p>
            <a:pPr>
              <a:buClr>
                <a:schemeClr val="lt1"/>
              </a:buClr>
              <a:buSzPts val="2400"/>
            </a:pPr>
            <a:r>
              <a:rPr lang="en-GB" sz="2500" dirty="0">
                <a:solidFill>
                  <a:schemeClr val="dk2"/>
                </a:solidFill>
                <a:ea typeface="Calibri"/>
                <a:sym typeface="Calibri"/>
              </a:rPr>
              <a:t>Ways to create Observable ?</a:t>
            </a:r>
            <a:endParaRPr sz="2500" dirty="0">
              <a:solidFill>
                <a:schemeClr val="dk2"/>
              </a:solidFill>
              <a:ea typeface="Calibri"/>
              <a:sym typeface="Calibri"/>
            </a:endParaRPr>
          </a:p>
        </p:txBody>
      </p:sp>
      <p:sp>
        <p:nvSpPr>
          <p:cNvPr id="193" name="Google Shape;193;p35"/>
          <p:cNvSpPr txBox="1">
            <a:spLocks noGrp="1"/>
          </p:cNvSpPr>
          <p:nvPr>
            <p:ph type="body" idx="1"/>
          </p:nvPr>
        </p:nvSpPr>
        <p:spPr>
          <a:xfrm>
            <a:off x="878225" y="1319622"/>
            <a:ext cx="7387550" cy="2924131"/>
          </a:xfrm>
          <a:prstGeom prst="rect">
            <a:avLst/>
          </a:prstGeom>
          <a:noFill/>
        </p:spPr>
        <p:txBody>
          <a:bodyPr spcFirstLastPara="1" wrap="square" lIns="91425" tIns="91425" rIns="91425" bIns="91425" anchor="t" anchorCtr="0">
            <a:noAutofit/>
          </a:bodyPr>
          <a:lstStyle/>
          <a:p>
            <a:pPr marL="342900">
              <a:lnSpc>
                <a:spcPct val="95000"/>
              </a:lnSpc>
              <a:spcBef>
                <a:spcPts val="1200"/>
              </a:spcBef>
              <a:buSzPts val="1100"/>
            </a:pPr>
            <a:r>
              <a:rPr lang="en-IN" sz="2400" dirty="0">
                <a:solidFill>
                  <a:srgbClr val="434343"/>
                </a:solidFill>
                <a:latin typeface="Calibri"/>
                <a:ea typeface="Calibri"/>
                <a:cs typeface="Calibri"/>
                <a:sym typeface="Calibri"/>
              </a:rPr>
              <a:t>Using an </a:t>
            </a:r>
            <a:r>
              <a:rPr lang="en-IN" sz="2400" dirty="0" err="1">
                <a:solidFill>
                  <a:srgbClr val="434343"/>
                </a:solidFill>
                <a:latin typeface="Calibri"/>
                <a:ea typeface="Calibri"/>
                <a:cs typeface="Calibri"/>
                <a:sym typeface="Calibri"/>
              </a:rPr>
              <a:t>RxJS</a:t>
            </a:r>
            <a:r>
              <a:rPr lang="en-IN" sz="2400" dirty="0">
                <a:solidFill>
                  <a:srgbClr val="434343"/>
                </a:solidFill>
                <a:latin typeface="Calibri"/>
                <a:ea typeface="Calibri"/>
                <a:cs typeface="Calibri"/>
                <a:sym typeface="Calibri"/>
              </a:rPr>
              <a:t> creation operator</a:t>
            </a:r>
          </a:p>
          <a:p>
            <a:pPr marL="342900">
              <a:lnSpc>
                <a:spcPct val="95000"/>
              </a:lnSpc>
              <a:spcBef>
                <a:spcPts val="1200"/>
              </a:spcBef>
              <a:buSzPts val="1100"/>
            </a:pPr>
            <a:r>
              <a:rPr lang="en-IN" sz="2400" dirty="0">
                <a:solidFill>
                  <a:srgbClr val="434343"/>
                </a:solidFill>
                <a:latin typeface="Calibri"/>
                <a:ea typeface="Calibri"/>
                <a:cs typeface="Calibri"/>
                <a:sym typeface="Calibri"/>
              </a:rPr>
              <a:t>Using an </a:t>
            </a:r>
            <a:r>
              <a:rPr lang="en-IN" sz="2400" dirty="0" err="1">
                <a:solidFill>
                  <a:srgbClr val="434343"/>
                </a:solidFill>
                <a:latin typeface="Calibri"/>
                <a:ea typeface="Calibri"/>
                <a:cs typeface="Calibri"/>
                <a:sym typeface="Calibri"/>
              </a:rPr>
              <a:t>RxJS</a:t>
            </a:r>
            <a:r>
              <a:rPr lang="en-IN" sz="2400" dirty="0">
                <a:solidFill>
                  <a:srgbClr val="434343"/>
                </a:solidFill>
                <a:latin typeface="Calibri"/>
                <a:ea typeface="Calibri"/>
                <a:cs typeface="Calibri"/>
                <a:sym typeface="Calibri"/>
              </a:rPr>
              <a:t> subject</a:t>
            </a:r>
            <a:endParaRPr sz="2400" dirty="0">
              <a:solidFill>
                <a:srgbClr val="434343"/>
              </a:solidFill>
              <a:latin typeface="Calibri"/>
              <a:ea typeface="Calibri"/>
              <a:cs typeface="Calibri"/>
              <a:sym typeface="Calibri"/>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47</a:t>
            </a:fld>
            <a:endParaRPr lang="en-IN" dirty="0"/>
          </a:p>
        </p:txBody>
      </p:sp>
      <p:sp>
        <p:nvSpPr>
          <p:cNvPr id="5" name="Rectangle 4">
            <a:extLst>
              <a:ext uri="{FF2B5EF4-FFF2-40B4-BE49-F238E27FC236}">
                <a16:creationId xmlns:a16="http://schemas.microsoft.com/office/drawing/2014/main" id="{4CC9E595-24EA-F7BC-7ED5-FA7B38E95844}"/>
              </a:ext>
            </a:extLst>
          </p:cNvPr>
          <p:cNvSpPr/>
          <p:nvPr/>
        </p:nvSpPr>
        <p:spPr>
          <a:xfrm>
            <a:off x="1243437" y="1999050"/>
            <a:ext cx="4378569" cy="572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268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48</a:t>
            </a:fld>
            <a:endParaRPr lang="en-IN" dirty="0"/>
          </a:p>
        </p:txBody>
      </p:sp>
      <p:pic>
        <p:nvPicPr>
          <p:cNvPr id="6" name="Picture 5">
            <a:extLst>
              <a:ext uri="{FF2B5EF4-FFF2-40B4-BE49-F238E27FC236}">
                <a16:creationId xmlns:a16="http://schemas.microsoft.com/office/drawing/2014/main" id="{4E33EB59-BDF1-7673-E8A7-58A62110A317}"/>
              </a:ext>
            </a:extLst>
          </p:cNvPr>
          <p:cNvPicPr>
            <a:picLocks noChangeAspect="1"/>
          </p:cNvPicPr>
          <p:nvPr/>
        </p:nvPicPr>
        <p:blipFill>
          <a:blip r:embed="rId3"/>
          <a:stretch>
            <a:fillRect/>
          </a:stretch>
        </p:blipFill>
        <p:spPr>
          <a:xfrm>
            <a:off x="587170" y="958767"/>
            <a:ext cx="7969660" cy="3225966"/>
          </a:xfrm>
          <a:prstGeom prst="rect">
            <a:avLst/>
          </a:prstGeom>
        </p:spPr>
      </p:pic>
    </p:spTree>
    <p:extLst>
      <p:ext uri="{BB962C8B-B14F-4D97-AF65-F5344CB8AC3E}">
        <p14:creationId xmlns:p14="http://schemas.microsoft.com/office/powerpoint/2010/main" val="370688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Using </a:t>
            </a:r>
            <a:r>
              <a:rPr lang="en-GB" sz="2732" dirty="0" err="1">
                <a:solidFill>
                  <a:schemeClr val="dk2"/>
                </a:solidFill>
              </a:rPr>
              <a:t>RxJS</a:t>
            </a:r>
            <a:r>
              <a:rPr lang="en-GB" sz="2732" dirty="0">
                <a:solidFill>
                  <a:schemeClr val="dk2"/>
                </a:solidFill>
              </a:rPr>
              <a:t> creation operator: </a:t>
            </a:r>
            <a:r>
              <a:rPr lang="en-GB" sz="2700" b="1" dirty="0">
                <a:solidFill>
                  <a:srgbClr val="0070C0"/>
                </a:solidFill>
                <a:latin typeface="Courier New" panose="02070309020205020404" pitchFamily="49" charset="0"/>
                <a:cs typeface="Courier New" panose="02070309020205020404" pitchFamily="49" charset="0"/>
              </a:rPr>
              <a:t>of</a:t>
            </a:r>
            <a:endParaRPr sz="1600" b="1" dirty="0">
              <a:solidFill>
                <a:srgbClr val="0070C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49</a:t>
            </a:fld>
            <a:endParaRPr lang="en-IN" dirty="0"/>
          </a:p>
        </p:txBody>
      </p:sp>
      <p:sp>
        <p:nvSpPr>
          <p:cNvPr id="7" name="TextBox 6">
            <a:extLst>
              <a:ext uri="{FF2B5EF4-FFF2-40B4-BE49-F238E27FC236}">
                <a16:creationId xmlns:a16="http://schemas.microsoft.com/office/drawing/2014/main" id="{B06D32DC-6D22-0122-9008-58B00134381A}"/>
              </a:ext>
            </a:extLst>
          </p:cNvPr>
          <p:cNvSpPr txBox="1"/>
          <p:nvPr/>
        </p:nvSpPr>
        <p:spPr>
          <a:xfrm>
            <a:off x="991457" y="1035075"/>
            <a:ext cx="6904233" cy="3385542"/>
          </a:xfrm>
          <a:prstGeom prst="rect">
            <a:avLst/>
          </a:prstGeom>
          <a:noFill/>
        </p:spPr>
        <p:txBody>
          <a:bodyPr wrap="square">
            <a:spAutoFit/>
          </a:bodyPr>
          <a:lstStyle/>
          <a:p>
            <a:endParaRPr lang="en-US" dirty="0"/>
          </a:p>
          <a:p>
            <a:r>
              <a:rPr lang="en-US" dirty="0"/>
              <a:t>The simplest way to create an Observable from static data. It is an easy-to-use wrapper that accepts any sequence of data as input and returns a ready to use Observable. </a:t>
            </a:r>
          </a:p>
          <a:p>
            <a:endParaRPr lang="en-US" dirty="0"/>
          </a:p>
          <a:p>
            <a:r>
              <a:rPr lang="en-US" b="1" dirty="0">
                <a:solidFill>
                  <a:srgbClr val="0070C0"/>
                </a:solidFill>
                <a:latin typeface="Courier New" panose="02070309020205020404" pitchFamily="49" charset="0"/>
                <a:cs typeface="Courier New" panose="02070309020205020404" pitchFamily="49" charset="0"/>
              </a:rPr>
              <a:t>of(10, 20, 30).subscribe( </a:t>
            </a:r>
          </a:p>
          <a:p>
            <a:r>
              <a:rPr lang="en-US" b="1" dirty="0">
                <a:solidFill>
                  <a:srgbClr val="0070C0"/>
                </a:solidFill>
                <a:latin typeface="Courier New" panose="02070309020205020404" pitchFamily="49" charset="0"/>
                <a:cs typeface="Courier New" panose="02070309020205020404" pitchFamily="49" charset="0"/>
              </a:rPr>
              <a:t>  next =&gt; console.log('next:', next), </a:t>
            </a:r>
          </a:p>
          <a:p>
            <a:r>
              <a:rPr lang="en-US" b="1" dirty="0">
                <a:solidFill>
                  <a:srgbClr val="0070C0"/>
                </a:solidFill>
                <a:latin typeface="Courier New" panose="02070309020205020404" pitchFamily="49" charset="0"/>
                <a:cs typeface="Courier New" panose="02070309020205020404" pitchFamily="49" charset="0"/>
              </a:rPr>
              <a:t>  err =&gt; console.log('error:', err), </a:t>
            </a:r>
          </a:p>
          <a:p>
            <a:r>
              <a:rPr lang="en-US" b="1" dirty="0">
                <a:solidFill>
                  <a:srgbClr val="0070C0"/>
                </a:solidFill>
                <a:latin typeface="Courier New" panose="02070309020205020404" pitchFamily="49" charset="0"/>
                <a:cs typeface="Courier New" panose="02070309020205020404" pitchFamily="49" charset="0"/>
              </a:rPr>
              <a:t>  () =&gt; console.log('the end'), </a:t>
            </a:r>
          </a:p>
          <a:p>
            <a:r>
              <a:rPr lang="en-US" b="1" dirty="0">
                <a:solidFill>
                  <a:srgbClr val="0070C0"/>
                </a:solidFill>
                <a:latin typeface="Courier New" panose="02070309020205020404" pitchFamily="49" charset="0"/>
                <a:cs typeface="Courier New" panose="02070309020205020404" pitchFamily="49" charset="0"/>
              </a:rPr>
              <a:t>);</a:t>
            </a:r>
          </a:p>
          <a:p>
            <a:endParaRPr lang="en-US" dirty="0"/>
          </a:p>
          <a:p>
            <a:r>
              <a:rPr lang="en-US" sz="1200" dirty="0"/>
              <a:t>Output:</a:t>
            </a:r>
          </a:p>
          <a:p>
            <a:r>
              <a:rPr lang="en-US" sz="1200" dirty="0"/>
              <a:t>	'next: 10’</a:t>
            </a:r>
          </a:p>
          <a:p>
            <a:r>
              <a:rPr lang="en-US" sz="1200" dirty="0"/>
              <a:t>	'next: 20’</a:t>
            </a:r>
          </a:p>
          <a:p>
            <a:r>
              <a:rPr lang="en-US" sz="1200" dirty="0"/>
              <a:t>	'next: 30’</a:t>
            </a:r>
          </a:p>
          <a:p>
            <a:r>
              <a:rPr lang="en-US" sz="1200" dirty="0"/>
              <a:t>	the end</a:t>
            </a:r>
            <a:endParaRPr lang="en-IN" sz="1200" dirty="0"/>
          </a:p>
        </p:txBody>
      </p:sp>
      <p:sp>
        <p:nvSpPr>
          <p:cNvPr id="10" name="TextBox 9">
            <a:extLst>
              <a:ext uri="{FF2B5EF4-FFF2-40B4-BE49-F238E27FC236}">
                <a16:creationId xmlns:a16="http://schemas.microsoft.com/office/drawing/2014/main" id="{1BBF0F15-1B7E-700D-783E-BAD8853F1427}"/>
              </a:ext>
            </a:extLst>
          </p:cNvPr>
          <p:cNvSpPr txBox="1"/>
          <p:nvPr/>
        </p:nvSpPr>
        <p:spPr>
          <a:xfrm>
            <a:off x="5974424" y="4277598"/>
            <a:ext cx="2799707" cy="299697"/>
          </a:xfrm>
          <a:prstGeom prst="rect">
            <a:avLst/>
          </a:prstGeom>
          <a:noFill/>
        </p:spPr>
        <p:txBody>
          <a:bodyPr wrap="square">
            <a:spAutoFit/>
          </a:bodyPr>
          <a:lstStyle/>
          <a:p>
            <a:pPr marL="0" lvl="0" indent="0" algn="l" rtl="0">
              <a:lnSpc>
                <a:spcPct val="95000"/>
              </a:lnSpc>
              <a:spcBef>
                <a:spcPts val="1200"/>
              </a:spcBef>
              <a:spcAft>
                <a:spcPts val="0"/>
              </a:spcAft>
              <a:buClr>
                <a:schemeClr val="dk1"/>
              </a:buClr>
              <a:buSzPts val="1100"/>
              <a:buFont typeface="Arial"/>
              <a:buNone/>
            </a:pPr>
            <a:r>
              <a:rPr lang="en-IN" dirty="0">
                <a:solidFill>
                  <a:schemeClr val="tx1"/>
                </a:solidFill>
                <a:latin typeface="Courier New" panose="02070309020205020404" pitchFamily="49" charset="0"/>
                <a:cs typeface="Courier New" panose="02070309020205020404" pitchFamily="49" charset="0"/>
              </a:rPr>
              <a:t>node index_of.mjs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FD9F697-864D-ABEC-CC8D-6EEBBBFFFAA0}"/>
                  </a:ext>
                </a:extLst>
              </p14:cNvPr>
              <p14:cNvContentPartPr/>
              <p14:nvPr/>
            </p14:nvContentPartPr>
            <p14:xfrm>
              <a:off x="8210609" y="510139"/>
              <a:ext cx="19440" cy="8640"/>
            </p14:xfrm>
          </p:contentPart>
        </mc:Choice>
        <mc:Fallback xmlns="">
          <p:pic>
            <p:nvPicPr>
              <p:cNvPr id="4" name="Ink 3">
                <a:extLst>
                  <a:ext uri="{FF2B5EF4-FFF2-40B4-BE49-F238E27FC236}">
                    <a16:creationId xmlns:a16="http://schemas.microsoft.com/office/drawing/2014/main" id="{9FD9F697-864D-ABEC-CC8D-6EEBBBFFFAA0}"/>
                  </a:ext>
                </a:extLst>
              </p:cNvPr>
              <p:cNvPicPr/>
              <p:nvPr/>
            </p:nvPicPr>
            <p:blipFill>
              <a:blip r:embed="rId6"/>
              <a:stretch>
                <a:fillRect/>
              </a:stretch>
            </p:blipFill>
            <p:spPr>
              <a:xfrm>
                <a:off x="8174969" y="474499"/>
                <a:ext cx="91080" cy="80280"/>
              </a:xfrm>
              <a:prstGeom prst="rect">
                <a:avLst/>
              </a:prstGeom>
            </p:spPr>
          </p:pic>
        </mc:Fallback>
      </mc:AlternateContent>
    </p:spTree>
    <p:extLst>
      <p:ext uri="{BB962C8B-B14F-4D97-AF65-F5344CB8AC3E}">
        <p14:creationId xmlns:p14="http://schemas.microsoft.com/office/powerpoint/2010/main" val="327489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What is a Data stream?</a:t>
            </a:r>
            <a:endParaRPr sz="3577" dirty="0"/>
          </a:p>
        </p:txBody>
      </p:sp>
      <p:sp>
        <p:nvSpPr>
          <p:cNvPr id="193" name="Google Shape;193;p35"/>
          <p:cNvSpPr txBox="1">
            <a:spLocks noGrp="1"/>
          </p:cNvSpPr>
          <p:nvPr>
            <p:ph type="body" idx="1"/>
          </p:nvPr>
        </p:nvSpPr>
        <p:spPr>
          <a:xfrm>
            <a:off x="461050" y="1231700"/>
            <a:ext cx="7387550" cy="2268738"/>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endParaRPr sz="1954" b="1" dirty="0">
              <a:solidFill>
                <a:srgbClr val="000000"/>
              </a:solidFill>
            </a:endParaRPr>
          </a:p>
          <a:p>
            <a:pPr marL="342900">
              <a:lnSpc>
                <a:spcPct val="95000"/>
              </a:lnSpc>
              <a:spcBef>
                <a:spcPts val="1200"/>
              </a:spcBef>
              <a:buSzPts val="1100"/>
            </a:pPr>
            <a:r>
              <a:rPr lang="en-GB" sz="1954" dirty="0">
                <a:solidFill>
                  <a:srgbClr val="000000"/>
                </a:solidFill>
              </a:rPr>
              <a:t>Events happening one after another over a time is called a stream</a:t>
            </a:r>
          </a:p>
          <a:p>
            <a:pPr marL="800100" lvl="1">
              <a:lnSpc>
                <a:spcPct val="95000"/>
              </a:lnSpc>
              <a:spcBef>
                <a:spcPts val="1200"/>
              </a:spcBef>
              <a:buSzPts val="1100"/>
            </a:pPr>
            <a:r>
              <a:rPr lang="en-GB" sz="1554" dirty="0">
                <a:solidFill>
                  <a:schemeClr val="dk1"/>
                </a:solidFill>
              </a:rPr>
              <a:t>examples : group of people chatting online, shopping cart application of an e-commerce site</a:t>
            </a:r>
            <a:endParaRPr sz="15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0A3AF94B-55F4-0D97-8A41-0443F4AB397F}"/>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91026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Using </a:t>
            </a:r>
            <a:r>
              <a:rPr lang="en-GB" sz="2732" dirty="0" err="1">
                <a:solidFill>
                  <a:schemeClr val="dk2"/>
                </a:solidFill>
              </a:rPr>
              <a:t>RxJS</a:t>
            </a:r>
            <a:r>
              <a:rPr lang="en-GB" sz="2732" dirty="0">
                <a:solidFill>
                  <a:schemeClr val="dk2"/>
                </a:solidFill>
              </a:rPr>
              <a:t> creation operator: </a:t>
            </a:r>
            <a:r>
              <a:rPr lang="en-GB" sz="2700" b="1" dirty="0">
                <a:solidFill>
                  <a:srgbClr val="0070C0"/>
                </a:solidFill>
                <a:latin typeface="Courier New" panose="02070309020205020404" pitchFamily="49" charset="0"/>
                <a:cs typeface="Courier New" panose="02070309020205020404" pitchFamily="49" charset="0"/>
              </a:rPr>
              <a:t>from</a:t>
            </a:r>
            <a:endParaRPr sz="1600" b="1" dirty="0">
              <a:solidFill>
                <a:srgbClr val="0070C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50</a:t>
            </a:fld>
            <a:endParaRPr lang="en-IN" dirty="0"/>
          </a:p>
        </p:txBody>
      </p:sp>
      <p:sp>
        <p:nvSpPr>
          <p:cNvPr id="7" name="TextBox 6">
            <a:extLst>
              <a:ext uri="{FF2B5EF4-FFF2-40B4-BE49-F238E27FC236}">
                <a16:creationId xmlns:a16="http://schemas.microsoft.com/office/drawing/2014/main" id="{B06D32DC-6D22-0122-9008-58B00134381A}"/>
              </a:ext>
            </a:extLst>
          </p:cNvPr>
          <p:cNvSpPr txBox="1"/>
          <p:nvPr/>
        </p:nvSpPr>
        <p:spPr>
          <a:xfrm>
            <a:off x="991457" y="926961"/>
            <a:ext cx="6904233" cy="4001095"/>
          </a:xfrm>
          <a:prstGeom prst="rect">
            <a:avLst/>
          </a:prstGeom>
          <a:noFill/>
        </p:spPr>
        <p:txBody>
          <a:bodyPr wrap="square">
            <a:spAutoFit/>
          </a:bodyPr>
          <a:lstStyle/>
          <a:p>
            <a:r>
              <a:rPr lang="en-US" dirty="0"/>
              <a:t>The simplest way to create an Observable from static data. It is an easy-to-use wrapper that accepts any sequence of data as input and returns a ready to use Observable. </a:t>
            </a:r>
          </a:p>
          <a:p>
            <a:endParaRPr lang="en-US" dirty="0"/>
          </a:p>
          <a:p>
            <a:r>
              <a:rPr lang="en-IN" b="1" dirty="0">
                <a:solidFill>
                  <a:srgbClr val="0070C0"/>
                </a:solidFill>
                <a:latin typeface="Courier New" panose="02070309020205020404" pitchFamily="49" charset="0"/>
                <a:cs typeface="Courier New" panose="02070309020205020404" pitchFamily="49" charset="0"/>
              </a:rPr>
              <a:t>import { from } from '</a:t>
            </a:r>
            <a:r>
              <a:rPr lang="en-IN" b="1" dirty="0" err="1">
                <a:solidFill>
                  <a:srgbClr val="0070C0"/>
                </a:solidFill>
                <a:latin typeface="Courier New" panose="02070309020205020404" pitchFamily="49" charset="0"/>
                <a:cs typeface="Courier New" panose="02070309020205020404" pitchFamily="49" charset="0"/>
              </a:rPr>
              <a:t>rxjs</a:t>
            </a:r>
            <a:r>
              <a:rPr lang="en-IN" b="1" dirty="0">
                <a:solidFill>
                  <a:srgbClr val="0070C0"/>
                </a:solidFill>
                <a:latin typeface="Courier New" panose="02070309020205020404" pitchFamily="49" charset="0"/>
                <a:cs typeface="Courier New" panose="02070309020205020404" pitchFamily="49" charset="0"/>
              </a:rPr>
              <a:t>';</a:t>
            </a:r>
          </a:p>
          <a:p>
            <a:r>
              <a:rPr lang="en-IN" b="1" dirty="0" err="1">
                <a:solidFill>
                  <a:srgbClr val="0070C0"/>
                </a:solidFill>
                <a:latin typeface="Courier New" panose="02070309020205020404" pitchFamily="49" charset="0"/>
                <a:cs typeface="Courier New" panose="02070309020205020404" pitchFamily="49" charset="0"/>
              </a:rPr>
              <a:t>const</a:t>
            </a:r>
            <a:r>
              <a:rPr lang="en-IN" b="1" dirty="0">
                <a:solidFill>
                  <a:srgbClr val="0070C0"/>
                </a:solidFill>
                <a:latin typeface="Courier New" panose="02070309020205020404" pitchFamily="49" charset="0"/>
                <a:cs typeface="Courier New" panose="02070309020205020404" pitchFamily="49" charset="0"/>
              </a:rPr>
              <a:t> observable = from([1, 2, 3, 4]); </a:t>
            </a:r>
          </a:p>
          <a:p>
            <a:br>
              <a:rPr lang="en-IN" b="1" dirty="0">
                <a:solidFill>
                  <a:srgbClr val="0070C0"/>
                </a:solidFill>
                <a:latin typeface="Courier New" panose="02070309020205020404" pitchFamily="49" charset="0"/>
                <a:cs typeface="Courier New" panose="02070309020205020404" pitchFamily="49" charset="0"/>
              </a:rPr>
            </a:br>
            <a:r>
              <a:rPr lang="en-IN" b="1" dirty="0">
                <a:solidFill>
                  <a:srgbClr val="0070C0"/>
                </a:solidFill>
                <a:latin typeface="Courier New" panose="02070309020205020404" pitchFamily="49" charset="0"/>
                <a:cs typeface="Courier New" panose="02070309020205020404" pitchFamily="49" charset="0"/>
              </a:rPr>
              <a:t>// Three states =&gt; next, complete, error </a:t>
            </a:r>
          </a:p>
          <a:p>
            <a:r>
              <a:rPr lang="en-IN" b="1" dirty="0" err="1">
                <a:solidFill>
                  <a:srgbClr val="0070C0"/>
                </a:solidFill>
                <a:latin typeface="Courier New" panose="02070309020205020404" pitchFamily="49" charset="0"/>
                <a:cs typeface="Courier New" panose="02070309020205020404" pitchFamily="49" charset="0"/>
              </a:rPr>
              <a:t>observable.subscribe</a:t>
            </a:r>
            <a:r>
              <a:rPr lang="en-IN" b="1" dirty="0">
                <a:solidFill>
                  <a:srgbClr val="0070C0"/>
                </a:solidFill>
                <a:latin typeface="Courier New" panose="02070309020205020404" pitchFamily="49" charset="0"/>
                <a:cs typeface="Courier New" panose="02070309020205020404" pitchFamily="49" charset="0"/>
              </a:rPr>
              <a:t>({ </a:t>
            </a:r>
          </a:p>
          <a:p>
            <a:r>
              <a:rPr lang="en-IN" b="1" dirty="0">
                <a:solidFill>
                  <a:srgbClr val="0070C0"/>
                </a:solidFill>
                <a:latin typeface="Courier New" panose="02070309020205020404" pitchFamily="49" charset="0"/>
                <a:cs typeface="Courier New" panose="02070309020205020404" pitchFamily="49" charset="0"/>
              </a:rPr>
              <a:t>next: (value) =&gt; console.log("Next value:", value), </a:t>
            </a:r>
          </a:p>
          <a:p>
            <a:r>
              <a:rPr lang="en-IN" b="1" dirty="0">
                <a:solidFill>
                  <a:srgbClr val="0070C0"/>
                </a:solidFill>
                <a:latin typeface="Courier New" panose="02070309020205020404" pitchFamily="49" charset="0"/>
                <a:cs typeface="Courier New" panose="02070309020205020404" pitchFamily="49" charset="0"/>
              </a:rPr>
              <a:t>complete: () =&gt; console.log("Infinity is Done!!! ¯\_(</a:t>
            </a:r>
            <a:r>
              <a:rPr lang="ja-JP" altLang="en-US" b="1" dirty="0">
                <a:solidFill>
                  <a:srgbClr val="0070C0"/>
                </a:solidFill>
                <a:latin typeface="Courier New" panose="02070309020205020404" pitchFamily="49" charset="0"/>
                <a:cs typeface="Courier New" panose="02070309020205020404" pitchFamily="49" charset="0"/>
              </a:rPr>
              <a:t>ツ</a:t>
            </a:r>
            <a:r>
              <a:rPr lang="en-US" altLang="ja-JP" b="1" dirty="0">
                <a:solidFill>
                  <a:srgbClr val="0070C0"/>
                </a:solidFill>
                <a:latin typeface="Courier New" panose="02070309020205020404" pitchFamily="49" charset="0"/>
                <a:cs typeface="Courier New" panose="02070309020205020404" pitchFamily="49" charset="0"/>
              </a:rPr>
              <a:t>)_/¯ "), </a:t>
            </a:r>
          </a:p>
          <a:p>
            <a:r>
              <a:rPr lang="en-IN" b="1" dirty="0">
                <a:solidFill>
                  <a:srgbClr val="0070C0"/>
                </a:solidFill>
                <a:latin typeface="Courier New" panose="02070309020205020404" pitchFamily="49" charset="0"/>
                <a:cs typeface="Courier New" panose="02070309020205020404" pitchFamily="49" charset="0"/>
              </a:rPr>
              <a:t>error: (err) =&gt; console.log("No, </a:t>
            </a:r>
            <a:r>
              <a:rPr lang="en-IN" b="1" dirty="0" err="1">
                <a:solidFill>
                  <a:srgbClr val="0070C0"/>
                </a:solidFill>
                <a:latin typeface="Courier New" panose="02070309020205020404" pitchFamily="49" charset="0"/>
                <a:cs typeface="Courier New" panose="02070309020205020404" pitchFamily="49" charset="0"/>
              </a:rPr>
              <a:t>Ew</a:t>
            </a:r>
            <a:r>
              <a:rPr lang="en-IN" b="1" dirty="0">
                <a:solidFill>
                  <a:srgbClr val="0070C0"/>
                </a:solidFill>
                <a:latin typeface="Courier New" panose="02070309020205020404" pitchFamily="49" charset="0"/>
                <a:cs typeface="Courier New" panose="02070309020205020404" pitchFamily="49" charset="0"/>
              </a:rPr>
              <a:t> Binod", err), </a:t>
            </a:r>
          </a:p>
          <a:p>
            <a:r>
              <a:rPr lang="en-IN" b="1" dirty="0">
                <a:solidFill>
                  <a:srgbClr val="0070C0"/>
                </a:solidFill>
                <a:latin typeface="Courier New" panose="02070309020205020404" pitchFamily="49" charset="0"/>
                <a:cs typeface="Courier New" panose="02070309020205020404" pitchFamily="49" charset="0"/>
              </a:rPr>
              <a:t>});</a:t>
            </a:r>
            <a:endParaRPr lang="en-US" dirty="0"/>
          </a:p>
          <a:p>
            <a:r>
              <a:rPr lang="en-US" sz="1200" dirty="0"/>
              <a:t>Output:</a:t>
            </a:r>
          </a:p>
          <a:p>
            <a:r>
              <a:rPr lang="en-US" sz="1200" dirty="0"/>
              <a:t>	Next value: 1</a:t>
            </a:r>
          </a:p>
          <a:p>
            <a:r>
              <a:rPr lang="en-US" sz="1200" dirty="0"/>
              <a:t>	Next value: 2</a:t>
            </a:r>
          </a:p>
          <a:p>
            <a:r>
              <a:rPr lang="en-US" sz="1200" dirty="0"/>
              <a:t>	Next value: 3</a:t>
            </a:r>
          </a:p>
          <a:p>
            <a:r>
              <a:rPr lang="en-US" sz="1200" dirty="0"/>
              <a:t>	Next value: 4</a:t>
            </a:r>
          </a:p>
          <a:p>
            <a:r>
              <a:rPr lang="en-US" sz="1200" dirty="0"/>
              <a:t>	Infinity is Done!!! </a:t>
            </a:r>
            <a:endParaRPr lang="en-IN" sz="1200" dirty="0"/>
          </a:p>
        </p:txBody>
      </p:sp>
      <p:sp>
        <p:nvSpPr>
          <p:cNvPr id="10" name="TextBox 9">
            <a:extLst>
              <a:ext uri="{FF2B5EF4-FFF2-40B4-BE49-F238E27FC236}">
                <a16:creationId xmlns:a16="http://schemas.microsoft.com/office/drawing/2014/main" id="{1BBF0F15-1B7E-700D-783E-BAD8853F1427}"/>
              </a:ext>
            </a:extLst>
          </p:cNvPr>
          <p:cNvSpPr txBox="1"/>
          <p:nvPr/>
        </p:nvSpPr>
        <p:spPr>
          <a:xfrm>
            <a:off x="5626765" y="4108425"/>
            <a:ext cx="3517235" cy="658257"/>
          </a:xfrm>
          <a:prstGeom prst="rect">
            <a:avLst/>
          </a:prstGeom>
          <a:noFill/>
        </p:spPr>
        <p:txBody>
          <a:bodyPr wrap="square">
            <a:spAutoFit/>
          </a:bodyPr>
          <a:lstStyle/>
          <a:p>
            <a:pPr marL="0" lvl="0" indent="0" algn="l" rtl="0">
              <a:lnSpc>
                <a:spcPct val="95000"/>
              </a:lnSpc>
              <a:spcBef>
                <a:spcPts val="1200"/>
              </a:spcBef>
              <a:spcAft>
                <a:spcPts val="0"/>
              </a:spcAft>
              <a:buClr>
                <a:schemeClr val="dk1"/>
              </a:buClr>
              <a:buSzPts val="1100"/>
              <a:buFont typeface="Arial"/>
              <a:buNone/>
            </a:pPr>
            <a:endParaRPr lang="en-IN" dirty="0">
              <a:solidFill>
                <a:schemeClr val="tx1"/>
              </a:solidFill>
              <a:latin typeface="Courier New" panose="02070309020205020404" pitchFamily="49" charset="0"/>
              <a:cs typeface="Courier New" panose="02070309020205020404" pitchFamily="49" charset="0"/>
            </a:endParaRPr>
          </a:p>
          <a:p>
            <a:pPr marL="0" lvl="0" indent="0" algn="l" rtl="0">
              <a:lnSpc>
                <a:spcPct val="95000"/>
              </a:lnSpc>
              <a:spcBef>
                <a:spcPts val="1200"/>
              </a:spcBef>
              <a:spcAft>
                <a:spcPts val="0"/>
              </a:spcAft>
              <a:buClr>
                <a:schemeClr val="dk1"/>
              </a:buClr>
              <a:buSzPts val="1100"/>
              <a:buFont typeface="Arial"/>
              <a:buNone/>
            </a:pPr>
            <a:r>
              <a:rPr lang="en-IN" dirty="0">
                <a:solidFill>
                  <a:schemeClr val="tx1"/>
                </a:solidFill>
                <a:latin typeface="Courier New" panose="02070309020205020404" pitchFamily="49" charset="0"/>
                <a:cs typeface="Courier New" panose="02070309020205020404" pitchFamily="49" charset="0"/>
              </a:rPr>
              <a:t>node </a:t>
            </a:r>
            <a:r>
              <a:rPr lang="en-IN" dirty="0" err="1">
                <a:solidFill>
                  <a:schemeClr val="tx1"/>
                </a:solidFill>
                <a:latin typeface="Courier New" panose="02070309020205020404" pitchFamily="49" charset="0"/>
                <a:cs typeface="Courier New" panose="02070309020205020404" pitchFamily="49" charset="0"/>
              </a:rPr>
              <a:t>index_observable_from.mjs</a:t>
            </a:r>
            <a:endParaRPr lang="en-IN"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9013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488250"/>
            <a:ext cx="82359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Calibri"/>
              <a:buNone/>
            </a:pPr>
            <a:r>
              <a:rPr lang="en" dirty="0">
                <a:solidFill>
                  <a:schemeClr val="tx2"/>
                </a:solidFill>
              </a:rPr>
              <a:t>Using operators with RxJs</a:t>
            </a:r>
            <a:endParaRPr dirty="0">
              <a:solidFill>
                <a:schemeClr val="tx2"/>
              </a:solidFill>
            </a:endParaRPr>
          </a:p>
        </p:txBody>
      </p:sp>
    </p:spTree>
    <p:extLst>
      <p:ext uri="{BB962C8B-B14F-4D97-AF65-F5344CB8AC3E}">
        <p14:creationId xmlns:p14="http://schemas.microsoft.com/office/powerpoint/2010/main" val="2375308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5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tx2"/>
                </a:solidFill>
              </a:rPr>
              <a:t> </a:t>
            </a:r>
            <a:r>
              <a:rPr lang="en" sz="2500" dirty="0">
                <a:solidFill>
                  <a:schemeClr val="dk2"/>
                </a:solidFill>
                <a:latin typeface="Arial"/>
                <a:cs typeface="Arial"/>
                <a:sym typeface="Arial"/>
              </a:rPr>
              <a:t>Marble diagrams</a:t>
            </a:r>
            <a:endParaRPr sz="2500" dirty="0">
              <a:solidFill>
                <a:schemeClr val="dk2"/>
              </a:solidFill>
              <a:latin typeface="Arial"/>
              <a:cs typeface="Arial"/>
              <a:sym typeface="Arial"/>
            </a:endParaRPr>
          </a:p>
        </p:txBody>
      </p:sp>
      <p:sp>
        <p:nvSpPr>
          <p:cNvPr id="257" name="Google Shape;257;p55"/>
          <p:cNvSpPr txBox="1">
            <a:spLocks noGrp="1"/>
          </p:cNvSpPr>
          <p:nvPr>
            <p:ph type="body" idx="4294967295"/>
          </p:nvPr>
        </p:nvSpPr>
        <p:spPr>
          <a:xfrm>
            <a:off x="466950" y="905150"/>
            <a:ext cx="8338800" cy="1596607"/>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rgbClr val="434343"/>
              </a:buClr>
              <a:buSzPts val="2000"/>
              <a:buChar char="●"/>
            </a:pPr>
            <a:r>
              <a:rPr lang="en" sz="2000" dirty="0">
                <a:solidFill>
                  <a:srgbClr val="434343"/>
                </a:solidFill>
              </a:rPr>
              <a:t>Check the extensive list of operator(open the web link)</a:t>
            </a:r>
          </a:p>
          <a:p>
            <a:pPr lvl="1" indent="-355600">
              <a:spcBef>
                <a:spcPts val="1000"/>
              </a:spcBef>
              <a:buClr>
                <a:srgbClr val="434343"/>
              </a:buClr>
              <a:buSzPts val="2000"/>
              <a:buChar char="●"/>
            </a:pPr>
            <a:r>
              <a:rPr lang="en-IN" sz="1600" dirty="0">
                <a:solidFill>
                  <a:srgbClr val="434343"/>
                </a:solidFill>
              </a:rPr>
              <a:t>https://www.learnrxjs.io/learn-rxjs/operators</a:t>
            </a:r>
            <a:br>
              <a:rPr lang="en" sz="1600" dirty="0">
                <a:solidFill>
                  <a:srgbClr val="434343"/>
                </a:solidFill>
              </a:rPr>
            </a:br>
            <a:br>
              <a:rPr lang="en" sz="1600" dirty="0">
                <a:solidFill>
                  <a:srgbClr val="434343"/>
                </a:solidFill>
              </a:rPr>
            </a:br>
            <a:endParaRPr sz="1000" dirty="0"/>
          </a:p>
        </p:txBody>
      </p:sp>
      <p:sp>
        <p:nvSpPr>
          <p:cNvPr id="259" name="Google Shape;25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52</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4271EF19-A3F5-DC85-C082-3056F757ECBA}"/>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52</a:t>
            </a:fld>
            <a:endParaRPr lang="en-IN" dirty="0"/>
          </a:p>
        </p:txBody>
      </p:sp>
    </p:spTree>
    <p:extLst>
      <p:ext uri="{BB962C8B-B14F-4D97-AF65-F5344CB8AC3E}">
        <p14:creationId xmlns:p14="http://schemas.microsoft.com/office/powerpoint/2010/main" val="1515057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5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tx2"/>
                </a:solidFill>
              </a:rPr>
              <a:t> </a:t>
            </a:r>
            <a:r>
              <a:rPr lang="en" sz="2500" dirty="0">
                <a:solidFill>
                  <a:schemeClr val="dk2"/>
                </a:solidFill>
                <a:latin typeface="Arial"/>
                <a:cs typeface="Arial"/>
              </a:rPr>
              <a:t>Marble diagrams</a:t>
            </a:r>
            <a:endParaRPr sz="2500" dirty="0">
              <a:solidFill>
                <a:schemeClr val="dk2"/>
              </a:solidFill>
              <a:latin typeface="Arial"/>
              <a:cs typeface="Arial"/>
            </a:endParaRPr>
          </a:p>
        </p:txBody>
      </p:sp>
      <p:sp>
        <p:nvSpPr>
          <p:cNvPr id="257" name="Google Shape;257;p55"/>
          <p:cNvSpPr txBox="1">
            <a:spLocks noGrp="1"/>
          </p:cNvSpPr>
          <p:nvPr>
            <p:ph type="body" idx="4294967295"/>
          </p:nvPr>
        </p:nvSpPr>
        <p:spPr>
          <a:xfrm>
            <a:off x="466950" y="905150"/>
            <a:ext cx="8338800" cy="41814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rgbClr val="434343"/>
              </a:buClr>
              <a:buSzPts val="2000"/>
              <a:buChar char="●"/>
            </a:pPr>
            <a:r>
              <a:rPr lang="en" sz="2000" dirty="0">
                <a:solidFill>
                  <a:srgbClr val="434343"/>
                </a:solidFill>
              </a:rPr>
              <a:t>Observables are perfect to subscribe to a stream of events, and as a result an Observable’s lifecycle is usually represented with a timeline such as this one, known as a </a:t>
            </a:r>
            <a:r>
              <a:rPr lang="en" sz="2000" b="1" dirty="0">
                <a:solidFill>
                  <a:srgbClr val="434343"/>
                </a:solidFill>
              </a:rPr>
              <a:t>marble diagram</a:t>
            </a:r>
            <a:r>
              <a:rPr lang="en" sz="2000" dirty="0">
                <a:solidFill>
                  <a:srgbClr val="434343"/>
                </a:solidFill>
              </a:rPr>
              <a:t>:</a:t>
            </a:r>
            <a:br>
              <a:rPr lang="en" sz="2000" dirty="0">
                <a:solidFill>
                  <a:srgbClr val="434343"/>
                </a:solidFill>
              </a:rPr>
            </a:br>
            <a:br>
              <a:rPr lang="en" sz="2000" dirty="0">
                <a:solidFill>
                  <a:srgbClr val="434343"/>
                </a:solidFill>
              </a:rPr>
            </a:br>
            <a:br>
              <a:rPr lang="en" sz="2000" dirty="0">
                <a:solidFill>
                  <a:srgbClr val="434343"/>
                </a:solidFill>
              </a:rPr>
            </a:br>
            <a:br>
              <a:rPr lang="en" sz="2000" dirty="0">
                <a:solidFill>
                  <a:srgbClr val="434343"/>
                </a:solidFill>
              </a:rPr>
            </a:br>
            <a:r>
              <a:rPr lang="en" sz="2000" dirty="0">
                <a:solidFill>
                  <a:srgbClr val="434343"/>
                </a:solidFill>
              </a:rPr>
              <a:t>The above example of Observable emits 5 different values over time (circles/marbles in the timeline), before completing some time later ( | in the timeline)</a:t>
            </a:r>
            <a:endParaRPr sz="2000" dirty="0">
              <a:solidFill>
                <a:srgbClr val="434343"/>
              </a:solidFill>
            </a:endParaRPr>
          </a:p>
          <a:p>
            <a:pPr marL="457200" lvl="0" indent="0" algn="l" rtl="0">
              <a:spcBef>
                <a:spcPts val="1600"/>
              </a:spcBef>
              <a:spcAft>
                <a:spcPts val="0"/>
              </a:spcAft>
              <a:buNone/>
            </a:pPr>
            <a:endParaRPr sz="2000" dirty="0">
              <a:solidFill>
                <a:srgbClr val="434343"/>
              </a:solidFill>
            </a:endParaRPr>
          </a:p>
          <a:p>
            <a:pPr marL="0" lvl="0" indent="0" algn="l" rtl="0">
              <a:spcBef>
                <a:spcPts val="1600"/>
              </a:spcBef>
              <a:spcAft>
                <a:spcPts val="1600"/>
              </a:spcAft>
              <a:buNone/>
            </a:pPr>
            <a:endParaRPr sz="1400" dirty="0"/>
          </a:p>
        </p:txBody>
      </p:sp>
      <p:pic>
        <p:nvPicPr>
          <p:cNvPr id="258" name="Google Shape;258;p55"/>
          <p:cNvPicPr preferRelativeResize="0"/>
          <p:nvPr/>
        </p:nvPicPr>
        <p:blipFill>
          <a:blip r:embed="rId3">
            <a:alphaModFix/>
          </a:blip>
          <a:stretch>
            <a:fillRect/>
          </a:stretch>
        </p:blipFill>
        <p:spPr>
          <a:xfrm>
            <a:off x="1041538" y="2346300"/>
            <a:ext cx="7515225" cy="676275"/>
          </a:xfrm>
          <a:prstGeom prst="rect">
            <a:avLst/>
          </a:prstGeom>
          <a:noFill/>
          <a:ln>
            <a:noFill/>
          </a:ln>
        </p:spPr>
      </p:pic>
      <p:sp>
        <p:nvSpPr>
          <p:cNvPr id="259" name="Google Shape;25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53</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0319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sp>
        <p:nvSpPr>
          <p:cNvPr id="264" name="Google Shape;264;p5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Operators</a:t>
            </a:r>
            <a:endParaRPr sz="2500" dirty="0">
              <a:solidFill>
                <a:schemeClr val="dk2"/>
              </a:solidFill>
              <a:latin typeface="Arial"/>
              <a:cs typeface="Arial"/>
            </a:endParaRPr>
          </a:p>
        </p:txBody>
      </p:sp>
      <p:sp>
        <p:nvSpPr>
          <p:cNvPr id="265" name="Google Shape;265;p56"/>
          <p:cNvSpPr txBox="1">
            <a:spLocks noGrp="1"/>
          </p:cNvSpPr>
          <p:nvPr>
            <p:ph type="body" idx="4294967295"/>
          </p:nvPr>
        </p:nvSpPr>
        <p:spPr>
          <a:xfrm>
            <a:off x="147850" y="824825"/>
            <a:ext cx="8870700" cy="4318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Char char="●"/>
            </a:pPr>
            <a:r>
              <a:rPr lang="en" sz="2400" b="1" dirty="0">
                <a:solidFill>
                  <a:srgbClr val="434343"/>
                </a:solidFill>
              </a:rPr>
              <a:t>Operators </a:t>
            </a:r>
            <a:r>
              <a:rPr lang="en" sz="2400" dirty="0">
                <a:solidFill>
                  <a:srgbClr val="434343"/>
                </a:solidFill>
              </a:rPr>
              <a:t>are pure functions that take one or more </a:t>
            </a:r>
            <a:r>
              <a:rPr lang="en" sz="2400" b="1" dirty="0">
                <a:solidFill>
                  <a:srgbClr val="434343"/>
                </a:solidFill>
                <a:latin typeface="Consolas"/>
                <a:ea typeface="Consolas"/>
                <a:cs typeface="Consolas"/>
                <a:sym typeface="Consolas"/>
              </a:rPr>
              <a:t>Observables </a:t>
            </a:r>
            <a:r>
              <a:rPr lang="en" sz="2400" dirty="0">
                <a:solidFill>
                  <a:srgbClr val="434343"/>
                </a:solidFill>
              </a:rPr>
              <a:t>and return a modified </a:t>
            </a:r>
            <a:r>
              <a:rPr lang="en" sz="2400" b="1" dirty="0">
                <a:solidFill>
                  <a:srgbClr val="434343"/>
                </a:solidFill>
                <a:latin typeface="Consolas"/>
                <a:ea typeface="Consolas"/>
                <a:cs typeface="Consolas"/>
                <a:sym typeface="Consolas"/>
              </a:rPr>
              <a:t>Observable</a:t>
            </a:r>
            <a:endParaRPr sz="600" dirty="0">
              <a:solidFill>
                <a:srgbClr val="434343"/>
              </a:solidFill>
            </a:endParaRPr>
          </a:p>
          <a:p>
            <a:pPr marL="457200" lvl="0" indent="-381000" algn="l" rtl="0">
              <a:spcBef>
                <a:spcPts val="0"/>
              </a:spcBef>
              <a:spcAft>
                <a:spcPts val="0"/>
              </a:spcAft>
              <a:buClr>
                <a:srgbClr val="434343"/>
              </a:buClr>
              <a:buSzPts val="2400"/>
              <a:buChar char="●"/>
            </a:pPr>
            <a:r>
              <a:rPr lang="en" sz="2400" dirty="0">
                <a:solidFill>
                  <a:srgbClr val="434343"/>
                </a:solidFill>
              </a:rPr>
              <a:t>Operators are used to transform/filter/concatenate information from one or more sources</a:t>
            </a:r>
            <a:endParaRPr sz="2400" dirty="0">
              <a:solidFill>
                <a:srgbClr val="434343"/>
              </a:solidFill>
            </a:endParaRPr>
          </a:p>
          <a:p>
            <a:pPr marL="457200" lvl="0" indent="-381000" algn="l" rtl="0">
              <a:spcBef>
                <a:spcPts val="0"/>
              </a:spcBef>
              <a:spcAft>
                <a:spcPts val="0"/>
              </a:spcAft>
              <a:buClr>
                <a:srgbClr val="434343"/>
              </a:buClr>
              <a:buSzPts val="2400"/>
              <a:buChar char="●"/>
            </a:pPr>
            <a:r>
              <a:rPr lang="en" sz="2400" dirty="0">
                <a:solidFill>
                  <a:srgbClr val="434343"/>
                </a:solidFill>
              </a:rPr>
              <a:t>RxJs has over 120 operators available!</a:t>
            </a:r>
            <a:endParaRPr sz="2400" dirty="0">
              <a:solidFill>
                <a:srgbClr val="434343"/>
              </a:solidFill>
            </a:endParaRPr>
          </a:p>
          <a:p>
            <a:pPr marL="457200" lvl="0" indent="-381000" algn="l" rtl="0">
              <a:spcBef>
                <a:spcPts val="0"/>
              </a:spcBef>
              <a:spcAft>
                <a:spcPts val="0"/>
              </a:spcAft>
              <a:buClr>
                <a:srgbClr val="434343"/>
              </a:buClr>
              <a:buSzPts val="2400"/>
              <a:buChar char="●"/>
            </a:pPr>
            <a:r>
              <a:rPr lang="en" sz="2400" dirty="0">
                <a:solidFill>
                  <a:srgbClr val="434343"/>
                </a:solidFill>
              </a:rPr>
              <a:t>Operators are applied to an </a:t>
            </a:r>
            <a:r>
              <a:rPr lang="en" sz="2400" b="1" dirty="0">
                <a:solidFill>
                  <a:srgbClr val="434343"/>
                </a:solidFill>
              </a:rPr>
              <a:t>Observable </a:t>
            </a:r>
            <a:r>
              <a:rPr lang="en" sz="2400" dirty="0">
                <a:solidFill>
                  <a:srgbClr val="434343"/>
                </a:solidFill>
              </a:rPr>
              <a:t>using the pipe method:</a:t>
            </a:r>
            <a:br>
              <a:rPr lang="en" sz="2400" dirty="0">
                <a:solidFill>
                  <a:srgbClr val="434343"/>
                </a:solidFill>
              </a:rPr>
            </a:br>
            <a:endParaRPr sz="600" dirty="0">
              <a:solidFill>
                <a:srgbClr val="434343"/>
              </a:solidFill>
            </a:endParaRPr>
          </a:p>
          <a:p>
            <a:pPr marL="1828800" lvl="0" indent="0" algn="l" rtl="0">
              <a:lnSpc>
                <a:spcPct val="115000"/>
              </a:lnSpc>
              <a:spcBef>
                <a:spcPts val="0"/>
              </a:spcBef>
              <a:spcAft>
                <a:spcPts val="0"/>
              </a:spcAft>
              <a:buNone/>
            </a:pPr>
            <a:r>
              <a:rPr lang="en" sz="1650" dirty="0">
                <a:solidFill>
                  <a:srgbClr val="871094"/>
                </a:solidFill>
                <a:latin typeface="Consolas"/>
                <a:ea typeface="Consolas"/>
                <a:cs typeface="Consolas"/>
                <a:sym typeface="Consolas"/>
              </a:rPr>
              <a:t>observable</a:t>
            </a:r>
            <a:r>
              <a:rPr lang="en" sz="1650" dirty="0">
                <a:solidFill>
                  <a:srgbClr val="080808"/>
                </a:solidFill>
                <a:highlight>
                  <a:schemeClr val="accent6"/>
                </a:highlight>
                <a:latin typeface="Consolas"/>
                <a:ea typeface="Consolas"/>
                <a:cs typeface="Consolas"/>
                <a:sym typeface="Consolas"/>
              </a:rPr>
              <a:t>.</a:t>
            </a:r>
            <a:r>
              <a:rPr lang="en" sz="1650" dirty="0">
                <a:solidFill>
                  <a:srgbClr val="7A7A43"/>
                </a:solidFill>
                <a:highlight>
                  <a:schemeClr val="accent6"/>
                </a:highlight>
                <a:latin typeface="Consolas"/>
                <a:ea typeface="Consolas"/>
                <a:cs typeface="Consolas"/>
                <a:sym typeface="Consolas"/>
              </a:rPr>
              <a:t>pipe</a:t>
            </a:r>
            <a:r>
              <a:rPr lang="en" sz="1650" dirty="0">
                <a:solidFill>
                  <a:srgbClr val="080808"/>
                </a:solidFill>
                <a:highlight>
                  <a:schemeClr val="accent6"/>
                </a:highlight>
                <a:latin typeface="Consolas"/>
                <a:ea typeface="Consolas"/>
                <a:cs typeface="Consolas"/>
                <a:sym typeface="Consolas"/>
              </a:rPr>
              <a:t>(</a:t>
            </a:r>
            <a:endParaRPr sz="1650" dirty="0">
              <a:solidFill>
                <a:srgbClr val="080808"/>
              </a:solidFill>
              <a:highlight>
                <a:schemeClr val="accent6"/>
              </a:highlight>
              <a:latin typeface="Consolas"/>
              <a:ea typeface="Consolas"/>
              <a:cs typeface="Consolas"/>
              <a:sym typeface="Consolas"/>
            </a:endParaRPr>
          </a:p>
          <a:p>
            <a:pPr marL="1828800" lvl="0" indent="0" algn="l" rtl="0">
              <a:lnSpc>
                <a:spcPct val="115000"/>
              </a:lnSpc>
              <a:spcBef>
                <a:spcPts val="0"/>
              </a:spcBef>
              <a:spcAft>
                <a:spcPts val="0"/>
              </a:spcAft>
              <a:buNone/>
            </a:pPr>
            <a:r>
              <a:rPr lang="en" sz="1650" dirty="0">
                <a:solidFill>
                  <a:srgbClr val="080808"/>
                </a:solidFill>
                <a:latin typeface="Consolas"/>
                <a:ea typeface="Consolas"/>
                <a:cs typeface="Consolas"/>
                <a:sym typeface="Consolas"/>
              </a:rPr>
              <a:t>   		</a:t>
            </a:r>
            <a:r>
              <a:rPr lang="en" sz="1650" i="1" dirty="0">
                <a:solidFill>
                  <a:srgbClr val="080808"/>
                </a:solidFill>
                <a:latin typeface="Consolas"/>
                <a:ea typeface="Consolas"/>
                <a:cs typeface="Consolas"/>
                <a:sym typeface="Consolas"/>
              </a:rPr>
              <a:t>map</a:t>
            </a:r>
            <a:r>
              <a:rPr lang="en" sz="1650" dirty="0">
                <a:solidFill>
                  <a:srgbClr val="080808"/>
                </a:solidFill>
                <a:latin typeface="Consolas"/>
                <a:ea typeface="Consolas"/>
                <a:cs typeface="Consolas"/>
                <a:sym typeface="Consolas"/>
              </a:rPr>
              <a:t>(data =&gt; data.</a:t>
            </a:r>
            <a:r>
              <a:rPr lang="en" sz="1650" dirty="0">
                <a:solidFill>
                  <a:srgbClr val="7A7A43"/>
                </a:solidFill>
                <a:latin typeface="Consolas"/>
                <a:ea typeface="Consolas"/>
                <a:cs typeface="Consolas"/>
                <a:sym typeface="Consolas"/>
              </a:rPr>
              <a:t>toUpperCase</a:t>
            </a:r>
            <a:r>
              <a:rPr lang="en" sz="1650" dirty="0">
                <a:solidFill>
                  <a:srgbClr val="080808"/>
                </a:solidFill>
                <a:latin typeface="Consolas"/>
                <a:ea typeface="Consolas"/>
                <a:cs typeface="Consolas"/>
                <a:sym typeface="Consolas"/>
              </a:rPr>
              <a:t>())</a:t>
            </a:r>
            <a:endParaRPr sz="1650" dirty="0">
              <a:solidFill>
                <a:srgbClr val="080808"/>
              </a:solidFill>
              <a:latin typeface="Consolas"/>
              <a:ea typeface="Consolas"/>
              <a:cs typeface="Consolas"/>
              <a:sym typeface="Consolas"/>
            </a:endParaRPr>
          </a:p>
          <a:p>
            <a:pPr marL="1828800" lvl="0" indent="0" algn="l" rtl="0">
              <a:lnSpc>
                <a:spcPct val="115000"/>
              </a:lnSpc>
              <a:spcBef>
                <a:spcPts val="0"/>
              </a:spcBef>
              <a:spcAft>
                <a:spcPts val="0"/>
              </a:spcAft>
              <a:buNone/>
            </a:pPr>
            <a:r>
              <a:rPr lang="en" sz="1650" dirty="0">
                <a:solidFill>
                  <a:srgbClr val="080808"/>
                </a:solidFill>
                <a:highlight>
                  <a:schemeClr val="accent6"/>
                </a:highlight>
                <a:latin typeface="Consolas"/>
                <a:ea typeface="Consolas"/>
                <a:cs typeface="Consolas"/>
                <a:sym typeface="Consolas"/>
              </a:rPr>
              <a:t>)</a:t>
            </a:r>
            <a:r>
              <a:rPr lang="en" sz="1650" dirty="0">
                <a:solidFill>
                  <a:srgbClr val="080808"/>
                </a:solidFill>
                <a:latin typeface="Consolas"/>
                <a:ea typeface="Consolas"/>
                <a:cs typeface="Consolas"/>
                <a:sym typeface="Consolas"/>
              </a:rPr>
              <a:t>.</a:t>
            </a:r>
            <a:r>
              <a:rPr lang="en" sz="1650" dirty="0">
                <a:solidFill>
                  <a:srgbClr val="7A7A43"/>
                </a:solidFill>
                <a:latin typeface="Consolas"/>
                <a:ea typeface="Consolas"/>
                <a:cs typeface="Consolas"/>
                <a:sym typeface="Consolas"/>
              </a:rPr>
              <a:t>subscribe</a:t>
            </a:r>
            <a:r>
              <a:rPr lang="en" sz="1650" dirty="0">
                <a:solidFill>
                  <a:srgbClr val="080808"/>
                </a:solidFill>
                <a:latin typeface="Consolas"/>
                <a:ea typeface="Consolas"/>
                <a:cs typeface="Consolas"/>
                <a:sym typeface="Consolas"/>
              </a:rPr>
              <a:t>(newValue =&gt; {</a:t>
            </a:r>
            <a:endParaRPr sz="1650" dirty="0">
              <a:solidFill>
                <a:srgbClr val="080808"/>
              </a:solidFill>
              <a:latin typeface="Consolas"/>
              <a:ea typeface="Consolas"/>
              <a:cs typeface="Consolas"/>
              <a:sym typeface="Consolas"/>
            </a:endParaRPr>
          </a:p>
          <a:p>
            <a:pPr marL="1828800" lvl="0" indent="0" algn="l" rtl="0">
              <a:lnSpc>
                <a:spcPct val="115000"/>
              </a:lnSpc>
              <a:spcBef>
                <a:spcPts val="0"/>
              </a:spcBef>
              <a:spcAft>
                <a:spcPts val="0"/>
              </a:spcAft>
              <a:buNone/>
            </a:pPr>
            <a:r>
              <a:rPr lang="en" sz="1650" dirty="0">
                <a:solidFill>
                  <a:srgbClr val="080808"/>
                </a:solidFill>
                <a:latin typeface="Consolas"/>
                <a:ea typeface="Consolas"/>
                <a:cs typeface="Consolas"/>
                <a:sym typeface="Consolas"/>
              </a:rPr>
              <a:t>  		</a:t>
            </a:r>
            <a:r>
              <a:rPr lang="en" sz="1650" dirty="0">
                <a:solidFill>
                  <a:srgbClr val="0033B3"/>
                </a:solidFill>
                <a:latin typeface="Consolas"/>
                <a:ea typeface="Consolas"/>
                <a:cs typeface="Consolas"/>
                <a:sym typeface="Consolas"/>
              </a:rPr>
              <a:t>this</a:t>
            </a:r>
            <a:r>
              <a:rPr lang="en" sz="1650" dirty="0">
                <a:solidFill>
                  <a:srgbClr val="080808"/>
                </a:solidFill>
                <a:latin typeface="Consolas"/>
                <a:ea typeface="Consolas"/>
                <a:cs typeface="Consolas"/>
                <a:sym typeface="Consolas"/>
              </a:rPr>
              <a:t>.</a:t>
            </a:r>
            <a:r>
              <a:rPr lang="en" sz="1650" dirty="0">
                <a:solidFill>
                  <a:srgbClr val="871094"/>
                </a:solidFill>
                <a:latin typeface="Consolas"/>
                <a:ea typeface="Consolas"/>
                <a:cs typeface="Consolas"/>
                <a:sym typeface="Consolas"/>
              </a:rPr>
              <a:t>currentSelection </a:t>
            </a:r>
            <a:r>
              <a:rPr lang="en" sz="1650" dirty="0">
                <a:solidFill>
                  <a:srgbClr val="080808"/>
                </a:solidFill>
                <a:latin typeface="Consolas"/>
                <a:ea typeface="Consolas"/>
                <a:cs typeface="Consolas"/>
                <a:sym typeface="Consolas"/>
              </a:rPr>
              <a:t>= newValue;</a:t>
            </a:r>
            <a:endParaRPr sz="1650" dirty="0">
              <a:solidFill>
                <a:srgbClr val="080808"/>
              </a:solidFill>
              <a:latin typeface="Consolas"/>
              <a:ea typeface="Consolas"/>
              <a:cs typeface="Consolas"/>
              <a:sym typeface="Consolas"/>
            </a:endParaRPr>
          </a:p>
          <a:p>
            <a:pPr marL="1828800" lvl="0" indent="0" algn="l" rtl="0">
              <a:lnSpc>
                <a:spcPct val="115000"/>
              </a:lnSpc>
              <a:spcBef>
                <a:spcPts val="0"/>
              </a:spcBef>
              <a:spcAft>
                <a:spcPts val="0"/>
              </a:spcAft>
              <a:buNone/>
            </a:pPr>
            <a:r>
              <a:rPr lang="en" sz="1650" dirty="0">
                <a:solidFill>
                  <a:srgbClr val="080808"/>
                </a:solidFill>
                <a:latin typeface="Consolas"/>
                <a:ea typeface="Consolas"/>
                <a:cs typeface="Consolas"/>
                <a:sym typeface="Consolas"/>
              </a:rPr>
              <a:t>});</a:t>
            </a:r>
            <a:endParaRPr sz="1650" dirty="0">
              <a:solidFill>
                <a:srgbClr val="080808"/>
              </a:solidFill>
              <a:latin typeface="Consolas"/>
              <a:ea typeface="Consolas"/>
              <a:cs typeface="Consolas"/>
              <a:sym typeface="Consolas"/>
            </a:endParaRPr>
          </a:p>
          <a:p>
            <a:pPr marL="0" lvl="0" indent="0" algn="l" rtl="0">
              <a:spcBef>
                <a:spcPts val="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266" name="Google Shape;266;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54</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21991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Operators</a:t>
            </a:r>
            <a:r>
              <a:rPr lang="en" dirty="0">
                <a:solidFill>
                  <a:schemeClr val="tx2"/>
                </a:solidFill>
              </a:rPr>
              <a:t>: </a:t>
            </a:r>
            <a:r>
              <a:rPr lang="en" b="1" dirty="0">
                <a:solidFill>
                  <a:srgbClr val="0070C0"/>
                </a:solidFill>
                <a:latin typeface="Courier New" panose="02070309020205020404" pitchFamily="49" charset="0"/>
                <a:cs typeface="Courier New" panose="02070309020205020404" pitchFamily="49" charset="0"/>
                <a:sym typeface="Arial"/>
              </a:rPr>
              <a:t>map</a:t>
            </a:r>
            <a:endParaRPr b="1" dirty="0">
              <a:solidFill>
                <a:srgbClr val="0070C0"/>
              </a:solidFill>
              <a:latin typeface="Courier New" panose="02070309020205020404" pitchFamily="49" charset="0"/>
              <a:cs typeface="Courier New" panose="02070309020205020404" pitchFamily="49" charset="0"/>
              <a:sym typeface="Arial"/>
            </a:endParaRPr>
          </a:p>
        </p:txBody>
      </p:sp>
      <p:sp>
        <p:nvSpPr>
          <p:cNvPr id="272" name="Google Shape;272;p57"/>
          <p:cNvSpPr txBox="1">
            <a:spLocks noGrp="1"/>
          </p:cNvSpPr>
          <p:nvPr>
            <p:ph type="body" idx="4294967295"/>
          </p:nvPr>
        </p:nvSpPr>
        <p:spPr>
          <a:xfrm>
            <a:off x="457200" y="956925"/>
            <a:ext cx="8229600" cy="41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rPr>
              <a:t>Below is an example of the </a:t>
            </a:r>
            <a:r>
              <a:rPr lang="en" sz="2400" b="1" dirty="0">
                <a:solidFill>
                  <a:srgbClr val="434343"/>
                </a:solidFill>
              </a:rPr>
              <a:t>map </a:t>
            </a:r>
            <a:r>
              <a:rPr lang="en" sz="2400" dirty="0">
                <a:solidFill>
                  <a:srgbClr val="434343"/>
                </a:solidFill>
              </a:rPr>
              <a:t>operator used to apply a transformation to the data coming from an Observable</a:t>
            </a:r>
            <a:endParaRPr sz="600" dirty="0">
              <a:solidFill>
                <a:srgbClr val="434343"/>
              </a:solidFill>
            </a:endParaRPr>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pic>
        <p:nvPicPr>
          <p:cNvPr id="273" name="Google Shape;273;p57"/>
          <p:cNvPicPr preferRelativeResize="0"/>
          <p:nvPr/>
        </p:nvPicPr>
        <p:blipFill>
          <a:blip r:embed="rId3">
            <a:alphaModFix/>
          </a:blip>
          <a:stretch>
            <a:fillRect/>
          </a:stretch>
        </p:blipFill>
        <p:spPr>
          <a:xfrm>
            <a:off x="1573688" y="2440815"/>
            <a:ext cx="5875724" cy="1889950"/>
          </a:xfrm>
          <a:prstGeom prst="rect">
            <a:avLst/>
          </a:prstGeom>
          <a:noFill/>
          <a:ln>
            <a:noFill/>
          </a:ln>
        </p:spPr>
      </p:pic>
      <p:sp>
        <p:nvSpPr>
          <p:cNvPr id="275" name="Google Shape;27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55</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3394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20932"/>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dirty="0">
                <a:solidFill>
                  <a:schemeClr val="dk2"/>
                </a:solidFill>
                <a:ea typeface="Calibri"/>
                <a:sym typeface="Calibri"/>
              </a:rPr>
              <a:t>Using </a:t>
            </a:r>
            <a:r>
              <a:rPr lang="en-GB" dirty="0" err="1">
                <a:solidFill>
                  <a:schemeClr val="dk2"/>
                </a:solidFill>
                <a:ea typeface="Calibri"/>
                <a:sym typeface="Calibri"/>
              </a:rPr>
              <a:t>RxJS</a:t>
            </a:r>
            <a:r>
              <a:rPr lang="en-GB" dirty="0">
                <a:solidFill>
                  <a:schemeClr val="dk2"/>
                </a:solidFill>
                <a:ea typeface="Calibri"/>
                <a:sym typeface="Calibri"/>
              </a:rPr>
              <a:t> operator</a:t>
            </a:r>
            <a:r>
              <a:rPr lang="en-GB" sz="2732" dirty="0">
                <a:solidFill>
                  <a:schemeClr val="dk2"/>
                </a:solidFill>
              </a:rPr>
              <a:t>: </a:t>
            </a:r>
            <a:r>
              <a:rPr lang="en-GB" sz="2700" b="1" dirty="0">
                <a:solidFill>
                  <a:srgbClr val="0070C0"/>
                </a:solidFill>
                <a:latin typeface="Courier New" panose="02070309020205020404" pitchFamily="49" charset="0"/>
                <a:cs typeface="Courier New" panose="02070309020205020404" pitchFamily="49" charset="0"/>
              </a:rPr>
              <a:t>map</a:t>
            </a:r>
            <a:endParaRPr sz="1600" b="1" dirty="0">
              <a:solidFill>
                <a:srgbClr val="0070C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B06D32DC-6D22-0122-9008-58B00134381A}"/>
              </a:ext>
            </a:extLst>
          </p:cNvPr>
          <p:cNvSpPr txBox="1"/>
          <p:nvPr/>
        </p:nvSpPr>
        <p:spPr>
          <a:xfrm>
            <a:off x="940086" y="703816"/>
            <a:ext cx="6503541" cy="45858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map operator accepts each new value emitted by the observable, transforms it, and passes it along to the next Operator in the pipe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1" i="0" u="none" strike="noStrike" kern="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C586C0"/>
                </a:solidFill>
                <a:effectLst/>
                <a:uLnTx/>
                <a:uFillTx/>
                <a:latin typeface="Consolas" panose="020B0609020204030204" pitchFamily="49" charset="0"/>
                <a:cs typeface="Arial"/>
                <a:sym typeface="Arial"/>
              </a:rPr>
              <a:t>import</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 </a:t>
            </a:r>
            <a:r>
              <a:rPr kumimoji="0" lang="en-IN" sz="1400" b="0" i="0" u="none" strike="noStrike" kern="0" cap="none" spc="0" normalizeH="0" baseline="0" noProof="0" dirty="0">
                <a:ln>
                  <a:noFill/>
                </a:ln>
                <a:solidFill>
                  <a:srgbClr val="9CDCFE"/>
                </a:solidFill>
                <a:effectLst/>
                <a:uLnTx/>
                <a:uFillTx/>
                <a:latin typeface="Consolas" panose="020B0609020204030204" pitchFamily="49" charset="0"/>
                <a:cs typeface="Arial"/>
                <a:sym typeface="Arial"/>
              </a:rPr>
              <a:t>range</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 </a:t>
            </a:r>
            <a:r>
              <a:rPr kumimoji="0" lang="en-IN" sz="1400" b="0" i="0" u="none" strike="noStrike" kern="0" cap="none" spc="0" normalizeH="0" baseline="0" noProof="0" dirty="0">
                <a:ln>
                  <a:noFill/>
                </a:ln>
                <a:solidFill>
                  <a:srgbClr val="C586C0"/>
                </a:solidFill>
                <a:effectLst/>
                <a:uLnTx/>
                <a:uFillTx/>
                <a:latin typeface="Consolas" panose="020B0609020204030204" pitchFamily="49" charset="0"/>
                <a:cs typeface="Arial"/>
                <a:sym typeface="Arial"/>
              </a:rPr>
              <a:t>from</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a:t>
            </a:r>
            <a:r>
              <a:rPr kumimoji="0" lang="en-IN" sz="1400" b="0" i="0" u="none" strike="noStrike" kern="0" cap="none" spc="0" normalizeH="0" baseline="0" noProof="0" dirty="0">
                <a:ln>
                  <a:noFill/>
                </a:ln>
                <a:solidFill>
                  <a:srgbClr val="CE9178"/>
                </a:solidFill>
                <a:effectLst/>
                <a:uLnTx/>
                <a:uFillTx/>
                <a:latin typeface="Consolas" panose="020B0609020204030204" pitchFamily="49" charset="0"/>
                <a:cs typeface="Arial"/>
                <a:sym typeface="Arial"/>
              </a:rPr>
              <a:t>'</a:t>
            </a:r>
            <a:r>
              <a:rPr kumimoji="0" lang="en-IN" sz="1400" b="0" i="0" u="none" strike="noStrike" kern="0" cap="none" spc="0" normalizeH="0" baseline="0" noProof="0" dirty="0" err="1">
                <a:ln>
                  <a:noFill/>
                </a:ln>
                <a:solidFill>
                  <a:srgbClr val="CE9178"/>
                </a:solidFill>
                <a:effectLst/>
                <a:uLnTx/>
                <a:uFillTx/>
                <a:latin typeface="Consolas" panose="020B0609020204030204" pitchFamily="49" charset="0"/>
                <a:cs typeface="Arial"/>
                <a:sym typeface="Arial"/>
              </a:rPr>
              <a:t>rxjs</a:t>
            </a:r>
            <a:r>
              <a:rPr kumimoji="0" lang="en-IN" sz="1400" b="0" i="0" u="none" strike="noStrike" kern="0" cap="none" spc="0" normalizeH="0" baseline="0" noProof="0" dirty="0">
                <a:ln>
                  <a:noFill/>
                </a:ln>
                <a:solidFill>
                  <a:srgbClr val="CE9178"/>
                </a:solidFill>
                <a:effectLst/>
                <a:uLnTx/>
                <a:uFillTx/>
                <a:latin typeface="Consolas" panose="020B0609020204030204" pitchFamily="49" charset="0"/>
                <a:cs typeface="Arial"/>
                <a:sym typeface="Arial"/>
              </a:rPr>
              <a:t>'</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C586C0"/>
                </a:solidFill>
                <a:effectLst/>
                <a:uLnTx/>
                <a:uFillTx/>
                <a:latin typeface="Consolas" panose="020B0609020204030204" pitchFamily="49" charset="0"/>
                <a:cs typeface="Arial"/>
                <a:sym typeface="Arial"/>
              </a:rPr>
              <a:t>import</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 </a:t>
            </a:r>
            <a:r>
              <a:rPr lang="en-IN" sz="1800" b="1" dirty="0">
                <a:solidFill>
                  <a:srgbClr val="0070C0"/>
                </a:solidFill>
                <a:latin typeface="Courier New" panose="02070309020205020404" pitchFamily="49" charset="0"/>
                <a:cs typeface="Courier New" panose="02070309020205020404" pitchFamily="49" charset="0"/>
              </a:rPr>
              <a:t>map</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 </a:t>
            </a:r>
            <a:r>
              <a:rPr kumimoji="0" lang="en-IN" sz="1400" b="0" i="0" u="none" strike="noStrike" kern="0" cap="none" spc="0" normalizeH="0" baseline="0" noProof="0" dirty="0">
                <a:ln>
                  <a:noFill/>
                </a:ln>
                <a:solidFill>
                  <a:srgbClr val="C586C0"/>
                </a:solidFill>
                <a:effectLst/>
                <a:uLnTx/>
                <a:uFillTx/>
                <a:latin typeface="Consolas" panose="020B0609020204030204" pitchFamily="49" charset="0"/>
                <a:cs typeface="Arial"/>
                <a:sym typeface="Arial"/>
              </a:rPr>
              <a:t>from</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 </a:t>
            </a:r>
            <a:r>
              <a:rPr kumimoji="0" lang="en-IN" sz="1400" b="0" i="0" u="none" strike="noStrike" kern="0" cap="none" spc="0" normalizeH="0" baseline="0" noProof="0" dirty="0">
                <a:ln>
                  <a:noFill/>
                </a:ln>
                <a:solidFill>
                  <a:srgbClr val="CE9178"/>
                </a:solidFill>
                <a:effectLst/>
                <a:uLnTx/>
                <a:uFillTx/>
                <a:latin typeface="Consolas" panose="020B0609020204030204" pitchFamily="49" charset="0"/>
                <a:cs typeface="Arial"/>
                <a:sym typeface="Arial"/>
              </a:rPr>
              <a:t>"</a:t>
            </a:r>
            <a:r>
              <a:rPr kumimoji="0" lang="en-IN" sz="1400" b="0" i="0" u="none" strike="noStrike" kern="0" cap="none" spc="0" normalizeH="0" baseline="0" noProof="0" dirty="0" err="1">
                <a:ln>
                  <a:noFill/>
                </a:ln>
                <a:solidFill>
                  <a:srgbClr val="CE9178"/>
                </a:solidFill>
                <a:effectLst/>
                <a:uLnTx/>
                <a:uFillTx/>
                <a:latin typeface="Consolas" panose="020B0609020204030204" pitchFamily="49" charset="0"/>
                <a:cs typeface="Arial"/>
                <a:sym typeface="Arial"/>
              </a:rPr>
              <a:t>rxjs</a:t>
            </a:r>
            <a:r>
              <a:rPr kumimoji="0" lang="en-IN" sz="1400" b="0" i="0" u="none" strike="noStrike" kern="0" cap="none" spc="0" normalizeH="0" baseline="0" noProof="0" dirty="0">
                <a:ln>
                  <a:noFill/>
                </a:ln>
                <a:solidFill>
                  <a:srgbClr val="CE9178"/>
                </a:solidFill>
                <a:effectLst/>
                <a:uLnTx/>
                <a:uFillTx/>
                <a:latin typeface="Consolas" panose="020B0609020204030204" pitchFamily="49" charset="0"/>
                <a:cs typeface="Arial"/>
                <a:sym typeface="Arial"/>
              </a:rPr>
              <a:t>/operators"</a:t>
            </a:r>
            <a:r>
              <a:rPr kumimoji="0" lang="en-IN" sz="1400" b="0" i="0" u="none" strike="noStrike" kern="0" cap="none" spc="0" normalizeH="0" baseline="0" noProof="0" dirty="0">
                <a:ln>
                  <a:noFill/>
                </a:ln>
                <a:solidFill>
                  <a:srgbClr val="CCCCCC"/>
                </a:solidFill>
                <a:effectLst/>
                <a:uLnTx/>
                <a:uFillTx/>
                <a:latin typeface="Consolas" panose="020B0609020204030204" pitchFamily="49" charset="0"/>
                <a:cs typeface="Arial"/>
                <a:sym typeface="Arial"/>
              </a:rPr>
              <a:t>;</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Another </a:t>
            </a: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RxJS</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creation operator that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starts at 0 and emits 1000 values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range(0, 1000)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.pipe( </a:t>
            </a:r>
            <a:r>
              <a:rPr kumimoji="0" lang="en-IN" sz="18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map</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(x =&gt; x * 10))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.subscribe(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next =&gt; console.log('next:', next),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err =&gt; console.log('error:', err),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=&gt; console.log('the end'), </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Output:</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'next: 0'</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'next: 10'</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'next: 20'</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'next: 10000'</a:t>
            </a:r>
          </a:p>
          <a:p>
            <a:pPr marL="627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end</a:t>
            </a:r>
            <a:endParaRPr kumimoji="0" lang="en-IN"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1BBF0F15-1B7E-700D-783E-BAD8853F1427}"/>
              </a:ext>
            </a:extLst>
          </p:cNvPr>
          <p:cNvSpPr txBox="1"/>
          <p:nvPr/>
        </p:nvSpPr>
        <p:spPr>
          <a:xfrm>
            <a:off x="5626765" y="4108425"/>
            <a:ext cx="3517235" cy="658257"/>
          </a:xfrm>
          <a:prstGeom prst="rect">
            <a:avLst/>
          </a:prstGeom>
          <a:noFill/>
        </p:spPr>
        <p:txBody>
          <a:bodyPr wrap="square">
            <a:spAutoFit/>
          </a:bodyPr>
          <a:lstStyle/>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node </a:t>
            </a:r>
            <a:r>
              <a:rPr kumimoji="0" lang="en-IN" sz="14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index_map.mjs</a:t>
            </a: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spTree>
    <p:extLst>
      <p:ext uri="{BB962C8B-B14F-4D97-AF65-F5344CB8AC3E}">
        <p14:creationId xmlns:p14="http://schemas.microsoft.com/office/powerpoint/2010/main" val="3810575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79"/>
        <p:cNvGrpSpPr/>
        <p:nvPr/>
      </p:nvGrpSpPr>
      <p:grpSpPr>
        <a:xfrm>
          <a:off x="0" y="0"/>
          <a:ext cx="0" cy="0"/>
          <a:chOff x="0" y="0"/>
          <a:chExt cx="0" cy="0"/>
        </a:xfrm>
      </p:grpSpPr>
      <p:sp>
        <p:nvSpPr>
          <p:cNvPr id="280" name="Google Shape;280;p5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a:t>
            </a:r>
            <a:r>
              <a:rPr lang="en" sz="2500" dirty="0">
                <a:solidFill>
                  <a:schemeClr val="dk2"/>
                </a:solidFill>
                <a:latin typeface="Arial"/>
                <a:cs typeface="Arial"/>
                <a:sym typeface="Arial"/>
              </a:rPr>
              <a:t>Operators with our newspaper subscription example</a:t>
            </a:r>
            <a:endParaRPr sz="2500" dirty="0">
              <a:solidFill>
                <a:schemeClr val="dk2"/>
              </a:solidFill>
              <a:latin typeface="Arial"/>
              <a:cs typeface="Arial"/>
              <a:sym typeface="Arial"/>
            </a:endParaRPr>
          </a:p>
        </p:txBody>
      </p:sp>
      <p:sp>
        <p:nvSpPr>
          <p:cNvPr id="281" name="Google Shape;281;p58"/>
          <p:cNvSpPr txBox="1">
            <a:spLocks noGrp="1"/>
          </p:cNvSpPr>
          <p:nvPr>
            <p:ph type="body" idx="4294967295"/>
          </p:nvPr>
        </p:nvSpPr>
        <p:spPr>
          <a:xfrm>
            <a:off x="576100" y="917850"/>
            <a:ext cx="8229600" cy="4168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Char char="●"/>
            </a:pPr>
            <a:r>
              <a:rPr lang="en" sz="2000" dirty="0">
                <a:solidFill>
                  <a:srgbClr val="434343"/>
                </a:solidFill>
              </a:rPr>
              <a:t>When we subscribe to a newspaper, we expect to receive several issues over time.</a:t>
            </a:r>
            <a:endParaRPr sz="2000" dirty="0">
              <a:solidFill>
                <a:srgbClr val="434343"/>
              </a:solidFill>
            </a:endParaRPr>
          </a:p>
          <a:p>
            <a:pPr marL="457200" lvl="0" indent="-355600" algn="l" rtl="0">
              <a:spcBef>
                <a:spcPts val="1000"/>
              </a:spcBef>
              <a:spcAft>
                <a:spcPts val="0"/>
              </a:spcAft>
              <a:buClr>
                <a:srgbClr val="434343"/>
              </a:buClr>
              <a:buSzPts val="2000"/>
              <a:buChar char="●"/>
            </a:pPr>
            <a:r>
              <a:rPr lang="en" sz="2000" dirty="0">
                <a:solidFill>
                  <a:srgbClr val="434343"/>
                </a:solidFill>
              </a:rPr>
              <a:t>It's likely that we don't need the contents of the entire newspaper: Some people will clip the coupons page, others will read the sports news only.</a:t>
            </a:r>
            <a:endParaRPr sz="2000" dirty="0">
              <a:solidFill>
                <a:srgbClr val="434343"/>
              </a:solidFill>
            </a:endParaRPr>
          </a:p>
          <a:p>
            <a:pPr marL="457200" lvl="0" indent="-355600" algn="l" rtl="0">
              <a:spcBef>
                <a:spcPts val="1000"/>
              </a:spcBef>
              <a:spcAft>
                <a:spcPts val="0"/>
              </a:spcAft>
              <a:buClr>
                <a:srgbClr val="434343"/>
              </a:buClr>
              <a:buSzPts val="2000"/>
              <a:buChar char="●"/>
            </a:pPr>
            <a:r>
              <a:rPr lang="en" sz="2000" dirty="0">
                <a:solidFill>
                  <a:srgbClr val="434343"/>
                </a:solidFill>
              </a:rPr>
              <a:t>That's what </a:t>
            </a:r>
            <a:r>
              <a:rPr lang="en" sz="2000" b="1" dirty="0">
                <a:solidFill>
                  <a:srgbClr val="434343"/>
                </a:solidFill>
                <a:latin typeface="Consolas"/>
                <a:ea typeface="Consolas"/>
                <a:cs typeface="Consolas"/>
                <a:sym typeface="Consolas"/>
              </a:rPr>
              <a:t>operators</a:t>
            </a:r>
            <a:r>
              <a:rPr lang="en" sz="2000" dirty="0">
                <a:solidFill>
                  <a:srgbClr val="434343"/>
                </a:solidFill>
              </a:rPr>
              <a:t> do: They tweak what we do with a subscription to make it match our expectations.</a:t>
            </a:r>
            <a:endParaRPr sz="2000" dirty="0">
              <a:solidFill>
                <a:srgbClr val="434343"/>
              </a:solidFill>
            </a:endParaRPr>
          </a:p>
          <a:p>
            <a:pPr marL="457200" lvl="0" indent="-355600" algn="l" rtl="0">
              <a:spcBef>
                <a:spcPts val="1000"/>
              </a:spcBef>
              <a:spcAft>
                <a:spcPts val="0"/>
              </a:spcAft>
              <a:buClr>
                <a:srgbClr val="434343"/>
              </a:buClr>
              <a:buSzPts val="2000"/>
              <a:buChar char="●"/>
            </a:pPr>
            <a:r>
              <a:rPr lang="en" sz="2000" dirty="0">
                <a:solidFill>
                  <a:srgbClr val="434343"/>
                </a:solidFill>
              </a:rPr>
              <a:t>As a result, operators can filter out some data,</a:t>
            </a:r>
            <a:br>
              <a:rPr lang="en" sz="2000" dirty="0">
                <a:solidFill>
                  <a:srgbClr val="434343"/>
                </a:solidFill>
              </a:rPr>
            </a:br>
            <a:r>
              <a:rPr lang="en" sz="2000" dirty="0">
                <a:solidFill>
                  <a:srgbClr val="434343"/>
                </a:solidFill>
              </a:rPr>
              <a:t>aggregate some information, etc.</a:t>
            </a:r>
            <a:endParaRPr sz="2000" dirty="0">
              <a:solidFill>
                <a:srgbClr val="434343"/>
              </a:solidFill>
            </a:endParaRPr>
          </a:p>
          <a:p>
            <a:pPr marL="0" lvl="0" indent="0" algn="l" rtl="0">
              <a:spcBef>
                <a:spcPts val="1000"/>
              </a:spcBef>
              <a:spcAft>
                <a:spcPts val="1600"/>
              </a:spcAft>
              <a:buNone/>
            </a:pPr>
            <a:endParaRPr sz="1400" dirty="0"/>
          </a:p>
        </p:txBody>
      </p:sp>
      <p:pic>
        <p:nvPicPr>
          <p:cNvPr id="282" name="Google Shape;282;p58"/>
          <p:cNvPicPr preferRelativeResize="0"/>
          <p:nvPr/>
        </p:nvPicPr>
        <p:blipFill>
          <a:blip r:embed="rId3">
            <a:alphaModFix/>
          </a:blip>
          <a:stretch>
            <a:fillRect/>
          </a:stretch>
        </p:blipFill>
        <p:spPr>
          <a:xfrm>
            <a:off x="6535313" y="3504875"/>
            <a:ext cx="2027076" cy="1520299"/>
          </a:xfrm>
          <a:prstGeom prst="rect">
            <a:avLst/>
          </a:prstGeom>
          <a:noFill/>
          <a:ln>
            <a:noFill/>
          </a:ln>
        </p:spPr>
      </p:pic>
      <p:sp>
        <p:nvSpPr>
          <p:cNvPr id="2" name="TextBox 1">
            <a:extLst>
              <a:ext uri="{FF2B5EF4-FFF2-40B4-BE49-F238E27FC236}">
                <a16:creationId xmlns:a16="http://schemas.microsoft.com/office/drawing/2014/main" id="{FD17123E-CA28-D5D2-0069-4FD697D9CBA8}"/>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17549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sp>
        <p:nvSpPr>
          <p:cNvPr id="288" name="Google Shape;288;p5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a:t>
            </a:r>
            <a:r>
              <a:rPr lang="en" dirty="0">
                <a:solidFill>
                  <a:schemeClr val="tx2"/>
                </a:solidFill>
              </a:rPr>
              <a:t>: </a:t>
            </a:r>
            <a:r>
              <a:rPr lang="en" b="1" dirty="0">
                <a:solidFill>
                  <a:srgbClr val="0070C0"/>
                </a:solidFill>
                <a:latin typeface="Courier New" panose="02070309020205020404" pitchFamily="49" charset="0"/>
                <a:cs typeface="Courier New" panose="02070309020205020404" pitchFamily="49" charset="0"/>
                <a:sym typeface="Arial"/>
              </a:rPr>
              <a:t>max</a:t>
            </a:r>
            <a:endParaRPr b="1" dirty="0">
              <a:solidFill>
                <a:srgbClr val="0070C0"/>
              </a:solidFill>
              <a:latin typeface="Courier New" panose="02070309020205020404" pitchFamily="49" charset="0"/>
              <a:cs typeface="Courier New" panose="02070309020205020404" pitchFamily="49" charset="0"/>
              <a:sym typeface="Arial"/>
            </a:endParaRPr>
          </a:p>
        </p:txBody>
      </p:sp>
      <p:sp>
        <p:nvSpPr>
          <p:cNvPr id="289" name="Google Shape;289;p59"/>
          <p:cNvSpPr txBox="1">
            <a:spLocks noGrp="1"/>
          </p:cNvSpPr>
          <p:nvPr>
            <p:ph type="body" idx="4294967295"/>
          </p:nvPr>
        </p:nvSpPr>
        <p:spPr>
          <a:xfrm>
            <a:off x="457200" y="897125"/>
            <a:ext cx="8229600" cy="42462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rgbClr val="434343"/>
              </a:buClr>
              <a:buSzPts val="2400"/>
              <a:buNone/>
            </a:pPr>
            <a:r>
              <a:rPr lang="en" sz="2400" b="1">
                <a:solidFill>
                  <a:srgbClr val="434343"/>
                </a:solidFill>
                <a:latin typeface="Consolas"/>
                <a:ea typeface="Consolas"/>
                <a:cs typeface="Consolas"/>
                <a:sym typeface="Consolas"/>
              </a:rPr>
              <a:t>max </a:t>
            </a:r>
            <a:r>
              <a:rPr lang="en" sz="2400">
                <a:solidFill>
                  <a:srgbClr val="434343"/>
                </a:solidFill>
              </a:rPr>
              <a:t>is a mathematical operator. It returns a single value, which is the maximum value emitted by the input observable as soon as the subscription is completed:</a:t>
            </a:r>
            <a:endParaRPr sz="2400">
              <a:solidFill>
                <a:srgbClr val="434343"/>
              </a:solidFill>
            </a:endParaRPr>
          </a:p>
          <a:p>
            <a:pPr marL="0" lvl="0" indent="0" algn="l" rtl="0">
              <a:spcBef>
                <a:spcPts val="1600"/>
              </a:spcBef>
              <a:spcAft>
                <a:spcPts val="0"/>
              </a:spcAft>
              <a:buNone/>
            </a:pPr>
            <a:endParaRPr sz="6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800"/>
          </a:p>
          <a:p>
            <a:pPr marL="0" marR="0" lvl="0" indent="0" algn="l" rtl="0">
              <a:lnSpc>
                <a:spcPct val="100000"/>
              </a:lnSpc>
              <a:spcBef>
                <a:spcPts val="1600"/>
              </a:spcBef>
              <a:spcAft>
                <a:spcPts val="0"/>
              </a:spcAft>
              <a:buNone/>
            </a:pPr>
            <a:endParaRPr/>
          </a:p>
          <a:p>
            <a:pPr marL="0" lvl="0" indent="0" algn="l" rtl="0">
              <a:spcBef>
                <a:spcPts val="0"/>
              </a:spcBef>
              <a:spcAft>
                <a:spcPts val="0"/>
              </a:spcAft>
              <a:buNone/>
            </a:pPr>
            <a:endParaRPr sz="2800"/>
          </a:p>
          <a:p>
            <a:pPr marL="0" lvl="0" indent="0" algn="l" rtl="0">
              <a:spcBef>
                <a:spcPts val="1600"/>
              </a:spcBef>
              <a:spcAft>
                <a:spcPts val="1600"/>
              </a:spcAft>
              <a:buNone/>
            </a:pPr>
            <a:endParaRPr/>
          </a:p>
        </p:txBody>
      </p:sp>
      <p:pic>
        <p:nvPicPr>
          <p:cNvPr id="290" name="Google Shape;290;p59"/>
          <p:cNvPicPr preferRelativeResize="0"/>
          <p:nvPr/>
        </p:nvPicPr>
        <p:blipFill>
          <a:blip r:embed="rId3">
            <a:alphaModFix/>
          </a:blip>
          <a:stretch>
            <a:fillRect/>
          </a:stretch>
        </p:blipFill>
        <p:spPr>
          <a:xfrm>
            <a:off x="809625" y="2576838"/>
            <a:ext cx="7524750" cy="2371725"/>
          </a:xfrm>
          <a:prstGeom prst="rect">
            <a:avLst/>
          </a:prstGeom>
          <a:noFill/>
          <a:ln>
            <a:noFill/>
          </a:ln>
        </p:spPr>
      </p:pic>
      <p:sp>
        <p:nvSpPr>
          <p:cNvPr id="2" name="TextBox 1">
            <a:extLst>
              <a:ext uri="{FF2B5EF4-FFF2-40B4-BE49-F238E27FC236}">
                <a16:creationId xmlns:a16="http://schemas.microsoft.com/office/drawing/2014/main" id="{283B66FE-61C4-0375-7E74-56DEF49274AF}"/>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47500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dirty="0">
                <a:solidFill>
                  <a:schemeClr val="dk2"/>
                </a:solidFill>
                <a:ea typeface="Calibri"/>
                <a:sym typeface="Calibri"/>
              </a:rPr>
              <a:t>Using </a:t>
            </a:r>
            <a:r>
              <a:rPr lang="en-GB" dirty="0" err="1">
                <a:solidFill>
                  <a:schemeClr val="dk2"/>
                </a:solidFill>
                <a:ea typeface="Calibri"/>
                <a:sym typeface="Calibri"/>
              </a:rPr>
              <a:t>RxJS</a:t>
            </a:r>
            <a:r>
              <a:rPr lang="en-GB" dirty="0">
                <a:solidFill>
                  <a:schemeClr val="dk2"/>
                </a:solidFill>
                <a:ea typeface="Calibri"/>
                <a:sym typeface="Calibri"/>
              </a:rPr>
              <a:t> operator</a:t>
            </a:r>
            <a:r>
              <a:rPr lang="en-GB" sz="2732" dirty="0">
                <a:solidFill>
                  <a:schemeClr val="dk2"/>
                </a:solidFill>
                <a:latin typeface="Calibri" panose="020F0502020204030204" pitchFamily="34" charset="0"/>
                <a:ea typeface="Calibri" panose="020F0502020204030204" pitchFamily="34" charset="0"/>
                <a:cs typeface="Calibri" panose="020F0502020204030204" pitchFamily="34" charset="0"/>
              </a:rPr>
              <a:t>: </a:t>
            </a:r>
            <a:r>
              <a:rPr lang="en-GB" sz="2700" b="1" dirty="0">
                <a:solidFill>
                  <a:srgbClr val="0070C0"/>
                </a:solidFill>
                <a:latin typeface="Courier New" panose="02070309020205020404" pitchFamily="49" charset="0"/>
                <a:ea typeface="Calibri"/>
                <a:cs typeface="Courier New" panose="02070309020205020404" pitchFamily="49" charset="0"/>
                <a:sym typeface="Calibri"/>
              </a:rPr>
              <a:t>max</a:t>
            </a:r>
            <a:endParaRPr sz="2700" b="1" dirty="0">
              <a:solidFill>
                <a:srgbClr val="0070C0"/>
              </a:solidFill>
              <a:latin typeface="Courier New" panose="02070309020205020404" pitchFamily="49" charset="0"/>
              <a:ea typeface="Calibri"/>
              <a:cs typeface="Courier New" panose="02070309020205020404" pitchFamily="49" charset="0"/>
              <a:sym typeface="Calibri"/>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B06D32DC-6D22-0122-9008-58B00134381A}"/>
              </a:ext>
            </a:extLst>
          </p:cNvPr>
          <p:cNvSpPr txBox="1"/>
          <p:nvPr/>
        </p:nvSpPr>
        <p:spPr>
          <a:xfrm>
            <a:off x="1022279" y="1709975"/>
            <a:ext cx="6503541" cy="1908215"/>
          </a:xfrm>
          <a:prstGeom prst="rect">
            <a:avLst/>
          </a:prstGeom>
          <a:noFill/>
        </p:spPr>
        <p:txBody>
          <a:bodyPr wrap="square">
            <a:spAutoFit/>
          </a:bodyPr>
          <a:lstStyle/>
          <a:p>
            <a:r>
              <a:rPr lang="en-IN" b="1" dirty="0">
                <a:solidFill>
                  <a:srgbClr val="0070C0"/>
                </a:solidFill>
                <a:latin typeface="Courier New" panose="02070309020205020404" pitchFamily="49" charset="0"/>
                <a:cs typeface="Courier New" panose="02070309020205020404" pitchFamily="49" charset="0"/>
              </a:rPr>
              <a:t>import { of, max } from '</a:t>
            </a:r>
            <a:r>
              <a:rPr lang="en-IN" b="1" dirty="0" err="1">
                <a:solidFill>
                  <a:srgbClr val="0070C0"/>
                </a:solidFill>
                <a:latin typeface="Courier New" panose="02070309020205020404" pitchFamily="49" charset="0"/>
                <a:cs typeface="Courier New" panose="02070309020205020404" pitchFamily="49" charset="0"/>
              </a:rPr>
              <a:t>rxjs</a:t>
            </a:r>
            <a:r>
              <a:rPr lang="en-IN" b="1" dirty="0">
                <a:solidFill>
                  <a:srgbClr val="0070C0"/>
                </a:solidFill>
                <a:latin typeface="Courier New" panose="02070309020205020404" pitchFamily="49" charset="0"/>
                <a:cs typeface="Courier New" panose="02070309020205020404" pitchFamily="49" charset="0"/>
              </a:rPr>
              <a:t>';</a:t>
            </a:r>
          </a:p>
          <a:p>
            <a:br>
              <a:rPr lang="en-IN" b="1" dirty="0">
                <a:solidFill>
                  <a:srgbClr val="0070C0"/>
                </a:solidFill>
                <a:latin typeface="Courier New" panose="02070309020205020404" pitchFamily="49" charset="0"/>
                <a:cs typeface="Courier New" panose="02070309020205020404" pitchFamily="49" charset="0"/>
              </a:rPr>
            </a:br>
            <a:r>
              <a:rPr lang="en-IN" b="1" dirty="0">
                <a:solidFill>
                  <a:srgbClr val="0070C0"/>
                </a:solidFill>
                <a:latin typeface="Courier New" panose="02070309020205020404" pitchFamily="49" charset="0"/>
                <a:cs typeface="Courier New" panose="02070309020205020404" pitchFamily="49" charset="0"/>
              </a:rPr>
              <a:t>of(2, 30, 22, 5, 60, 1)</a:t>
            </a:r>
          </a:p>
          <a:p>
            <a:r>
              <a:rPr lang="en-IN" b="1" dirty="0">
                <a:solidFill>
                  <a:srgbClr val="0070C0"/>
                </a:solidFill>
                <a:latin typeface="Courier New" panose="02070309020205020404" pitchFamily="49" charset="0"/>
                <a:cs typeface="Courier New" panose="02070309020205020404" pitchFamily="49" charset="0"/>
              </a:rPr>
              <a:t>  .pipe(max())</a:t>
            </a:r>
          </a:p>
          <a:p>
            <a:r>
              <a:rPr lang="en-IN" b="1" dirty="0">
                <a:solidFill>
                  <a:srgbClr val="0070C0"/>
                </a:solidFill>
                <a:latin typeface="Courier New" panose="02070309020205020404" pitchFamily="49" charset="0"/>
                <a:cs typeface="Courier New" panose="02070309020205020404" pitchFamily="49" charset="0"/>
              </a:rPr>
              <a:t>  .subscribe((v) =&gt; console.log(`value: ${v}`));</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 value: 60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p>
        </p:txBody>
      </p:sp>
      <p:sp>
        <p:nvSpPr>
          <p:cNvPr id="10" name="TextBox 9">
            <a:extLst>
              <a:ext uri="{FF2B5EF4-FFF2-40B4-BE49-F238E27FC236}">
                <a16:creationId xmlns:a16="http://schemas.microsoft.com/office/drawing/2014/main" id="{1BBF0F15-1B7E-700D-783E-BAD8853F1427}"/>
              </a:ext>
            </a:extLst>
          </p:cNvPr>
          <p:cNvSpPr txBox="1"/>
          <p:nvPr/>
        </p:nvSpPr>
        <p:spPr>
          <a:xfrm>
            <a:off x="5626765" y="4108425"/>
            <a:ext cx="3517235" cy="658257"/>
          </a:xfrm>
          <a:prstGeom prst="rect">
            <a:avLst/>
          </a:prstGeom>
          <a:noFill/>
        </p:spPr>
        <p:txBody>
          <a:bodyPr wrap="square">
            <a:spAutoFit/>
          </a:bodyPr>
          <a:lstStyle/>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node </a:t>
            </a:r>
            <a:r>
              <a:rPr kumimoji="0" lang="en-IN" sz="14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index_max.mjs</a:t>
            </a: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spTree>
    <p:extLst>
      <p:ext uri="{BB962C8B-B14F-4D97-AF65-F5344CB8AC3E}">
        <p14:creationId xmlns:p14="http://schemas.microsoft.com/office/powerpoint/2010/main" val="285208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69103"/>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Shopping cart is a Data stream </a:t>
            </a:r>
            <a:endParaRPr sz="3577" dirty="0"/>
          </a:p>
        </p:txBody>
      </p:sp>
      <p:sp>
        <p:nvSpPr>
          <p:cNvPr id="193" name="Google Shape;193;p35"/>
          <p:cNvSpPr txBox="1">
            <a:spLocks noGrp="1"/>
          </p:cNvSpPr>
          <p:nvPr>
            <p:ph type="body" idx="1"/>
          </p:nvPr>
        </p:nvSpPr>
        <p:spPr>
          <a:xfrm>
            <a:off x="993312" y="724272"/>
            <a:ext cx="7292796" cy="4150125"/>
          </a:xfrm>
          <a:prstGeom prst="rect">
            <a:avLst/>
          </a:prstGeom>
        </p:spPr>
        <p:txBody>
          <a:bodyPr spcFirstLastPara="1" wrap="square" lIns="91425" tIns="91425" rIns="91425" bIns="91425" anchor="t" anchorCtr="0">
            <a:noAutofit/>
          </a:bodyPr>
          <a:lstStyle/>
          <a:p>
            <a:pPr marL="358775" indent="-358775">
              <a:lnSpc>
                <a:spcPct val="95000"/>
              </a:lnSpc>
              <a:spcBef>
                <a:spcPts val="1200"/>
              </a:spcBef>
              <a:buSzPts val="1100"/>
              <a:buFont typeface="+mj-lt"/>
              <a:buAutoNum type="romanUcPeriod"/>
            </a:pPr>
            <a:r>
              <a:rPr lang="en-GB" dirty="0">
                <a:solidFill>
                  <a:srgbClr val="000000"/>
                </a:solidFill>
              </a:rPr>
              <a:t>Consider an e-commerce shopping-cart website</a:t>
            </a:r>
          </a:p>
          <a:p>
            <a:pPr marL="358775" indent="-358775">
              <a:lnSpc>
                <a:spcPct val="95000"/>
              </a:lnSpc>
              <a:spcBef>
                <a:spcPts val="1200"/>
              </a:spcBef>
              <a:buSzPts val="1100"/>
              <a:buFont typeface="+mj-lt"/>
              <a:buAutoNum type="romanUcPeriod"/>
            </a:pPr>
            <a:r>
              <a:rPr lang="en-GB" dirty="0">
                <a:solidFill>
                  <a:srgbClr val="000000"/>
                </a:solidFill>
              </a:rPr>
              <a:t>Customer visits the site and places an order</a:t>
            </a:r>
          </a:p>
          <a:p>
            <a:pPr marL="358775" indent="-358775">
              <a:lnSpc>
                <a:spcPct val="95000"/>
              </a:lnSpc>
              <a:spcBef>
                <a:spcPts val="1200"/>
              </a:spcBef>
              <a:buSzPts val="1100"/>
              <a:buFont typeface="+mj-lt"/>
              <a:buAutoNum type="romanUcPeriod"/>
            </a:pPr>
            <a:r>
              <a:rPr lang="en-GB" dirty="0">
                <a:solidFill>
                  <a:srgbClr val="000000"/>
                </a:solidFill>
              </a:rPr>
              <a:t>Order and shipping status will change over time /continuously changing (</a:t>
            </a:r>
            <a:r>
              <a:rPr lang="en-GB" sz="1600" dirty="0">
                <a:solidFill>
                  <a:srgbClr val="FFC000"/>
                </a:solidFill>
              </a:rPr>
              <a:t>one variable takes different values over period of time</a:t>
            </a:r>
            <a:r>
              <a:rPr lang="en-GB" dirty="0">
                <a:solidFill>
                  <a:srgbClr val="000000"/>
                </a:solidFill>
              </a:rPr>
              <a:t>)</a:t>
            </a:r>
          </a:p>
          <a:p>
            <a:pPr marL="815975" lvl="1" indent="-358775">
              <a:lnSpc>
                <a:spcPct val="100000"/>
              </a:lnSpc>
              <a:spcBef>
                <a:spcPts val="1200"/>
              </a:spcBef>
              <a:buSzPts val="1100"/>
              <a:buFont typeface="+mj-lt"/>
              <a:buAutoNum type="arabicParenR"/>
            </a:pPr>
            <a:r>
              <a:rPr lang="en-GB" dirty="0">
                <a:solidFill>
                  <a:srgbClr val="000000"/>
                </a:solidFill>
              </a:rPr>
              <a:t>Order status = Null (before order is placed)</a:t>
            </a:r>
          </a:p>
          <a:p>
            <a:pPr marL="815975" lvl="1" indent="-358775">
              <a:lnSpc>
                <a:spcPct val="100000"/>
              </a:lnSpc>
              <a:spcBef>
                <a:spcPts val="1200"/>
              </a:spcBef>
              <a:buSzPts val="1100"/>
              <a:buFont typeface="+mj-lt"/>
              <a:buAutoNum type="arabicParenR"/>
            </a:pPr>
            <a:r>
              <a:rPr lang="en-GB" dirty="0">
                <a:solidFill>
                  <a:srgbClr val="000000"/>
                </a:solidFill>
              </a:rPr>
              <a:t>Order status = Order placed</a:t>
            </a:r>
          </a:p>
          <a:p>
            <a:pPr marL="815975" lvl="1" indent="-358775">
              <a:lnSpc>
                <a:spcPct val="100000"/>
              </a:lnSpc>
              <a:spcBef>
                <a:spcPts val="1200"/>
              </a:spcBef>
              <a:buSzPts val="1100"/>
              <a:buFont typeface="+mj-lt"/>
              <a:buAutoNum type="arabicParenR"/>
            </a:pPr>
            <a:r>
              <a:rPr lang="en-GB" dirty="0">
                <a:solidFill>
                  <a:srgbClr val="000000"/>
                </a:solidFill>
              </a:rPr>
              <a:t>Order status = Order received</a:t>
            </a:r>
          </a:p>
          <a:p>
            <a:pPr marL="815975" lvl="1" indent="-358775">
              <a:lnSpc>
                <a:spcPct val="100000"/>
              </a:lnSpc>
              <a:spcBef>
                <a:spcPts val="1200"/>
              </a:spcBef>
              <a:buSzPts val="1100"/>
              <a:buFont typeface="+mj-lt"/>
              <a:buAutoNum type="arabicParenR"/>
            </a:pPr>
            <a:r>
              <a:rPr lang="en-GB" dirty="0">
                <a:solidFill>
                  <a:srgbClr val="000000"/>
                </a:solidFill>
              </a:rPr>
              <a:t>Order status = Order getting processed</a:t>
            </a:r>
          </a:p>
          <a:p>
            <a:pPr marL="815975" lvl="1" indent="-358775">
              <a:lnSpc>
                <a:spcPct val="100000"/>
              </a:lnSpc>
              <a:spcBef>
                <a:spcPts val="1200"/>
              </a:spcBef>
              <a:buSzPts val="1100"/>
              <a:buFont typeface="+mj-lt"/>
              <a:buAutoNum type="arabicParenR"/>
            </a:pPr>
            <a:r>
              <a:rPr lang="en-GB" dirty="0">
                <a:solidFill>
                  <a:srgbClr val="000000"/>
                </a:solidFill>
              </a:rPr>
              <a:t>Order submitted</a:t>
            </a:r>
          </a:p>
          <a:p>
            <a:pPr marL="358775" indent="-358775">
              <a:lnSpc>
                <a:spcPct val="95000"/>
              </a:lnSpc>
              <a:spcBef>
                <a:spcPts val="1200"/>
              </a:spcBef>
              <a:buSzPts val="1100"/>
              <a:buFont typeface="+mj-lt"/>
              <a:buAutoNum type="romanUcPeriod"/>
            </a:pPr>
            <a:r>
              <a:rPr lang="en-GB" dirty="0">
                <a:solidFill>
                  <a:srgbClr val="000000"/>
                </a:solidFill>
              </a:rPr>
              <a:t>This needs to be informed/updated to multiple applications</a:t>
            </a:r>
          </a:p>
          <a:p>
            <a:pPr marL="358775" indent="-358775">
              <a:lnSpc>
                <a:spcPct val="95000"/>
              </a:lnSpc>
              <a:spcBef>
                <a:spcPts val="1200"/>
              </a:spcBef>
              <a:buSzPts val="1100"/>
              <a:buFont typeface="+mj-lt"/>
              <a:buAutoNum type="romanUcPeriod"/>
            </a:pPr>
            <a:r>
              <a:rPr lang="en-GB" dirty="0">
                <a:solidFill>
                  <a:srgbClr val="000000"/>
                </a:solidFill>
              </a:rPr>
              <a:t>Customers, others can check updates which changes over time</a:t>
            </a:r>
            <a:endParaRPr lang="en-GB"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594B3FBD-1FA4-8777-E7B2-B28027A618D1}"/>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24491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Google Shape;296;p6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sym typeface="Arial"/>
              </a:rPr>
              <a:t>RxJs Operator</a:t>
            </a:r>
            <a:r>
              <a:rPr lang="en" dirty="0">
                <a:solidFill>
                  <a:schemeClr val="tx2"/>
                </a:solidFill>
              </a:rPr>
              <a:t>: </a:t>
            </a:r>
            <a:r>
              <a:rPr lang="en" b="1" dirty="0">
                <a:solidFill>
                  <a:srgbClr val="0070C0"/>
                </a:solidFill>
                <a:latin typeface="Courier New" panose="02070309020205020404" pitchFamily="49" charset="0"/>
                <a:cs typeface="Courier New" panose="02070309020205020404" pitchFamily="49" charset="0"/>
                <a:sym typeface="Arial"/>
              </a:rPr>
              <a:t>tap</a:t>
            </a:r>
            <a:endParaRPr b="1" dirty="0">
              <a:solidFill>
                <a:srgbClr val="0070C0"/>
              </a:solidFill>
              <a:latin typeface="Courier New" panose="02070309020205020404" pitchFamily="49" charset="0"/>
              <a:cs typeface="Courier New" panose="02070309020205020404" pitchFamily="49" charset="0"/>
              <a:sym typeface="Arial"/>
            </a:endParaRPr>
          </a:p>
        </p:txBody>
      </p:sp>
      <p:sp>
        <p:nvSpPr>
          <p:cNvPr id="297" name="Google Shape;297;p60"/>
          <p:cNvSpPr txBox="1">
            <a:spLocks noGrp="1"/>
          </p:cNvSpPr>
          <p:nvPr>
            <p:ph type="body" idx="4294967295"/>
          </p:nvPr>
        </p:nvSpPr>
        <p:spPr>
          <a:xfrm>
            <a:off x="457200" y="897125"/>
            <a:ext cx="8229600" cy="42462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rgbClr val="434343"/>
              </a:buClr>
              <a:buSzPts val="2400"/>
              <a:buNone/>
            </a:pPr>
            <a:r>
              <a:rPr lang="en" sz="2400" b="1" dirty="0">
                <a:solidFill>
                  <a:srgbClr val="434343"/>
                </a:solidFill>
                <a:latin typeface="Consolas"/>
                <a:ea typeface="Consolas"/>
                <a:cs typeface="Consolas"/>
                <a:sym typeface="Consolas"/>
              </a:rPr>
              <a:t>tap </a:t>
            </a:r>
            <a:r>
              <a:rPr lang="en" sz="2400" dirty="0">
                <a:solidFill>
                  <a:srgbClr val="434343"/>
                </a:solidFill>
              </a:rPr>
              <a:t>returns an Observable identical to the source, but runs the specified callback for each item - a way to “spy” on an Observable and run some side-effects on its data:</a:t>
            </a:r>
            <a:endParaRPr sz="2400" dirty="0">
              <a:solidFill>
                <a:srgbClr val="434343"/>
              </a:solidFill>
            </a:endParaRPr>
          </a:p>
          <a:p>
            <a:pPr marL="0" lvl="0" indent="0" algn="l" rtl="0">
              <a:spcBef>
                <a:spcPts val="1600"/>
              </a:spcBef>
              <a:spcAft>
                <a:spcPts val="0"/>
              </a:spcAft>
              <a:buNone/>
            </a:pPr>
            <a:endParaRPr sz="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298" name="Google Shape;298;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60</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pic>
        <p:nvPicPr>
          <p:cNvPr id="299" name="Google Shape;299;p60"/>
          <p:cNvPicPr preferRelativeResize="0"/>
          <p:nvPr/>
        </p:nvPicPr>
        <p:blipFill>
          <a:blip r:embed="rId3">
            <a:alphaModFix/>
          </a:blip>
          <a:stretch>
            <a:fillRect/>
          </a:stretch>
        </p:blipFill>
        <p:spPr>
          <a:xfrm>
            <a:off x="918225" y="2319425"/>
            <a:ext cx="7386649" cy="2623300"/>
          </a:xfrm>
          <a:prstGeom prst="rect">
            <a:avLst/>
          </a:prstGeom>
          <a:noFill/>
          <a:ln>
            <a:noFill/>
          </a:ln>
        </p:spPr>
      </p:pic>
      <p:sp>
        <p:nvSpPr>
          <p:cNvPr id="2" name="TextBox 1">
            <a:extLst>
              <a:ext uri="{FF2B5EF4-FFF2-40B4-BE49-F238E27FC236}">
                <a16:creationId xmlns:a16="http://schemas.microsoft.com/office/drawing/2014/main" id="{7670884A-5438-F36F-0E62-60ADB5255B9C}"/>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60</a:t>
            </a:fld>
            <a:endParaRPr lang="en-IN" dirty="0"/>
          </a:p>
        </p:txBody>
      </p:sp>
    </p:spTree>
    <p:extLst>
      <p:ext uri="{BB962C8B-B14F-4D97-AF65-F5344CB8AC3E}">
        <p14:creationId xmlns:p14="http://schemas.microsoft.com/office/powerpoint/2010/main" val="2791780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266608" y="150274"/>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latin typeface="Calibri" panose="020F0502020204030204" pitchFamily="34" charset="0"/>
                <a:ea typeface="Calibri" panose="020F0502020204030204" pitchFamily="34" charset="0"/>
                <a:cs typeface="Calibri" panose="020F0502020204030204" pitchFamily="34" charset="0"/>
              </a:rPr>
              <a:t>Using </a:t>
            </a:r>
            <a:r>
              <a:rPr lang="en-GB" sz="2732" dirty="0" err="1">
                <a:solidFill>
                  <a:schemeClr val="dk2"/>
                </a:solidFill>
                <a:latin typeface="Calibri" panose="020F0502020204030204" pitchFamily="34" charset="0"/>
                <a:ea typeface="Calibri" panose="020F0502020204030204" pitchFamily="34" charset="0"/>
                <a:cs typeface="Calibri" panose="020F0502020204030204" pitchFamily="34" charset="0"/>
              </a:rPr>
              <a:t>RxJS</a:t>
            </a:r>
            <a:r>
              <a:rPr lang="en-GB" sz="2732" dirty="0">
                <a:solidFill>
                  <a:schemeClr val="dk2"/>
                </a:solidFill>
                <a:latin typeface="Calibri" panose="020F0502020204030204" pitchFamily="34" charset="0"/>
                <a:ea typeface="Calibri" panose="020F0502020204030204" pitchFamily="34" charset="0"/>
                <a:cs typeface="Calibri" panose="020F0502020204030204" pitchFamily="34" charset="0"/>
              </a:rPr>
              <a:t> operator: </a:t>
            </a:r>
            <a:r>
              <a:rPr lang="en-GB" sz="2700" b="1" dirty="0">
                <a:solidFill>
                  <a:srgbClr val="0070C0"/>
                </a:solidFill>
                <a:latin typeface="Courier New" panose="02070309020205020404" pitchFamily="49" charset="0"/>
                <a:ea typeface="Calibri"/>
                <a:cs typeface="Courier New" panose="02070309020205020404" pitchFamily="49" charset="0"/>
                <a:sym typeface="Calibri"/>
              </a:rPr>
              <a:t>tap</a:t>
            </a:r>
            <a:endParaRPr sz="2700" b="1" dirty="0">
              <a:solidFill>
                <a:srgbClr val="0070C0"/>
              </a:solidFill>
              <a:latin typeface="Courier New" panose="02070309020205020404" pitchFamily="49" charset="0"/>
              <a:ea typeface="Calibri"/>
              <a:cs typeface="Courier New" panose="02070309020205020404" pitchFamily="49" charset="0"/>
              <a:sym typeface="Calibri"/>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B06D32DC-6D22-0122-9008-58B00134381A}"/>
              </a:ext>
            </a:extLst>
          </p:cNvPr>
          <p:cNvSpPr txBox="1"/>
          <p:nvPr/>
        </p:nvSpPr>
        <p:spPr>
          <a:xfrm>
            <a:off x="996594" y="677921"/>
            <a:ext cx="6503541" cy="4493538"/>
          </a:xfrm>
          <a:prstGeom prst="rect">
            <a:avLst/>
          </a:prstGeom>
          <a:noFill/>
        </p:spPr>
        <p:txBody>
          <a:bodyPr wrap="square">
            <a:spAutoFit/>
          </a:bodyPr>
          <a:lstStyle/>
          <a:p>
            <a:r>
              <a:rPr lang="en-IN" b="1" dirty="0">
                <a:solidFill>
                  <a:srgbClr val="0070C0"/>
                </a:solidFill>
                <a:latin typeface="Courier New" panose="02070309020205020404" pitchFamily="49" charset="0"/>
                <a:cs typeface="Courier New" panose="02070309020205020404" pitchFamily="49" charset="0"/>
              </a:rPr>
              <a:t>import { of } from '</a:t>
            </a:r>
            <a:r>
              <a:rPr lang="en-IN" b="1" dirty="0" err="1">
                <a:solidFill>
                  <a:srgbClr val="0070C0"/>
                </a:solidFill>
                <a:latin typeface="Courier New" panose="02070309020205020404" pitchFamily="49" charset="0"/>
                <a:cs typeface="Courier New" panose="02070309020205020404" pitchFamily="49" charset="0"/>
              </a:rPr>
              <a:t>rxjs</a:t>
            </a:r>
            <a:r>
              <a:rPr lang="en-IN" b="1" dirty="0">
                <a:solidFill>
                  <a:srgbClr val="0070C0"/>
                </a:solidFill>
                <a:latin typeface="Courier New" panose="02070309020205020404" pitchFamily="49" charset="0"/>
                <a:cs typeface="Courier New" panose="02070309020205020404" pitchFamily="49" charset="0"/>
              </a:rPr>
              <a:t>';</a:t>
            </a:r>
          </a:p>
          <a:p>
            <a:r>
              <a:rPr lang="en-IN" b="1" dirty="0">
                <a:solidFill>
                  <a:srgbClr val="0070C0"/>
                </a:solidFill>
                <a:latin typeface="Courier New" panose="02070309020205020404" pitchFamily="49" charset="0"/>
                <a:cs typeface="Courier New" panose="02070309020205020404" pitchFamily="49" charset="0"/>
              </a:rPr>
              <a:t>import { tap } from '</a:t>
            </a:r>
            <a:r>
              <a:rPr lang="en-IN" b="1" dirty="0" err="1">
                <a:solidFill>
                  <a:srgbClr val="0070C0"/>
                </a:solidFill>
                <a:latin typeface="Courier New" panose="02070309020205020404" pitchFamily="49" charset="0"/>
                <a:cs typeface="Courier New" panose="02070309020205020404" pitchFamily="49" charset="0"/>
              </a:rPr>
              <a:t>rxjs</a:t>
            </a:r>
            <a:r>
              <a:rPr lang="en-IN" b="1" dirty="0">
                <a:solidFill>
                  <a:srgbClr val="0070C0"/>
                </a:solidFill>
                <a:latin typeface="Courier New" panose="02070309020205020404" pitchFamily="49" charset="0"/>
                <a:cs typeface="Courier New" panose="02070309020205020404" pitchFamily="49" charset="0"/>
              </a:rPr>
              <a:t>/operators';</a:t>
            </a:r>
            <a:br>
              <a:rPr lang="en-IN" b="1" dirty="0">
                <a:solidFill>
                  <a:srgbClr val="0070C0"/>
                </a:solidFill>
                <a:latin typeface="Courier New" panose="02070309020205020404" pitchFamily="49" charset="0"/>
                <a:cs typeface="Courier New" panose="02070309020205020404" pitchFamily="49" charset="0"/>
              </a:rPr>
            </a:br>
            <a:r>
              <a:rPr lang="en-IN" b="1" dirty="0" err="1">
                <a:solidFill>
                  <a:srgbClr val="0070C0"/>
                </a:solidFill>
                <a:latin typeface="Courier New" panose="02070309020205020404" pitchFamily="49" charset="0"/>
                <a:cs typeface="Courier New" panose="02070309020205020404" pitchFamily="49" charset="0"/>
              </a:rPr>
              <a:t>const</a:t>
            </a:r>
            <a:r>
              <a:rPr lang="en-IN" b="1" dirty="0">
                <a:solidFill>
                  <a:srgbClr val="0070C0"/>
                </a:solidFill>
                <a:latin typeface="Courier New" panose="02070309020205020404" pitchFamily="49" charset="0"/>
                <a:cs typeface="Courier New" panose="02070309020205020404" pitchFamily="49" charset="0"/>
              </a:rPr>
              <a:t> numbers$ = of(1, 2, 3);</a:t>
            </a:r>
            <a:br>
              <a:rPr lang="en-IN" b="1" dirty="0">
                <a:solidFill>
                  <a:srgbClr val="0070C0"/>
                </a:solidFill>
                <a:latin typeface="Courier New" panose="02070309020205020404" pitchFamily="49" charset="0"/>
                <a:cs typeface="Courier New" panose="02070309020205020404" pitchFamily="49" charset="0"/>
              </a:rPr>
            </a:br>
            <a:r>
              <a:rPr lang="en-IN" b="1" dirty="0">
                <a:solidFill>
                  <a:srgbClr val="0070C0"/>
                </a:solidFill>
                <a:latin typeface="Courier New" panose="02070309020205020404" pitchFamily="49" charset="0"/>
                <a:cs typeface="Courier New" panose="02070309020205020404" pitchFamily="49" charset="0"/>
              </a:rPr>
              <a:t>numbers$</a:t>
            </a:r>
          </a:p>
          <a:p>
            <a:r>
              <a:rPr lang="en-IN" b="1" dirty="0">
                <a:solidFill>
                  <a:srgbClr val="0070C0"/>
                </a:solidFill>
                <a:latin typeface="Courier New" panose="02070309020205020404" pitchFamily="49" charset="0"/>
                <a:cs typeface="Courier New" panose="02070309020205020404" pitchFamily="49" charset="0"/>
              </a:rPr>
              <a:t>  .pipe(</a:t>
            </a:r>
          </a:p>
          <a:p>
            <a:r>
              <a:rPr lang="en-IN" b="1" dirty="0">
                <a:solidFill>
                  <a:srgbClr val="0070C0"/>
                </a:solidFill>
                <a:latin typeface="Courier New" panose="02070309020205020404" pitchFamily="49" charset="0"/>
                <a:cs typeface="Courier New" panose="02070309020205020404" pitchFamily="49" charset="0"/>
              </a:rPr>
              <a:t>    tap(value =&gt; console.log(`Original value: ${value}`)),</a:t>
            </a:r>
          </a:p>
          <a:p>
            <a:r>
              <a:rPr lang="en-IN" b="1" dirty="0">
                <a:solidFill>
                  <a:srgbClr val="0070C0"/>
                </a:solidFill>
                <a:latin typeface="Courier New" panose="02070309020205020404" pitchFamily="49" charset="0"/>
                <a:cs typeface="Courier New" panose="02070309020205020404" pitchFamily="49" charset="0"/>
              </a:rPr>
              <a:t>    tap(value =&gt; console.log(`Doubling: ${value * 2}`)),</a:t>
            </a:r>
          </a:p>
          <a:p>
            <a:r>
              <a:rPr lang="en-IN" b="1" dirty="0">
                <a:solidFill>
                  <a:srgbClr val="0070C0"/>
                </a:solidFill>
                <a:latin typeface="Courier New" panose="02070309020205020404" pitchFamily="49" charset="0"/>
                <a:cs typeface="Courier New" panose="02070309020205020404" pitchFamily="49" charset="0"/>
              </a:rPr>
              <a:t>    tap(value =&gt; console.log(`Squaring: ${value * value}`))</a:t>
            </a:r>
          </a:p>
          <a:p>
            <a:r>
              <a:rPr lang="en-IN" b="1" dirty="0">
                <a:solidFill>
                  <a:srgbClr val="0070C0"/>
                </a:solidFill>
                <a:latin typeface="Courier New" panose="02070309020205020404" pitchFamily="49" charset="0"/>
                <a:cs typeface="Courier New" panose="02070309020205020404" pitchFamily="49" charset="0"/>
              </a:rPr>
              <a:t>  )</a:t>
            </a:r>
          </a:p>
          <a:p>
            <a:r>
              <a:rPr lang="en-IN" b="1" dirty="0">
                <a:solidFill>
                  <a:srgbClr val="0070C0"/>
                </a:solidFill>
                <a:latin typeface="Courier New" panose="02070309020205020404" pitchFamily="49" charset="0"/>
                <a:cs typeface="Courier New" panose="02070309020205020404" pitchFamily="49" charset="0"/>
              </a:rPr>
              <a:t>  .subscribe(value =&gt; console.log(`Final value: ${value}`));</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Original value: 1</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Doubling: 2</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Squaring: 1</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Final value: 1</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Original value: 2</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Doubling: 4</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Squaring: 4</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Final value: 2</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Original value: 3</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Doubling: 6</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Squaring: 9</a:t>
            </a:r>
          </a:p>
          <a:p>
            <a:pPr marL="627063"/>
            <a:r>
              <a:rPr kumimoji="0" lang="en-US" sz="1100" b="0" i="0" u="none" strike="noStrike" kern="0" cap="none" spc="0" normalizeH="0" baseline="0" noProof="0" dirty="0">
                <a:ln>
                  <a:noFill/>
                </a:ln>
                <a:solidFill>
                  <a:srgbClr val="000000"/>
                </a:solidFill>
                <a:effectLst/>
                <a:uLnTx/>
                <a:uFillTx/>
                <a:latin typeface="Arial"/>
                <a:cs typeface="Arial"/>
                <a:sym typeface="Arial"/>
              </a:rPr>
              <a:t>Final value: 3</a:t>
            </a:r>
            <a:endParaRPr lang="en-US" sz="1200" dirty="0"/>
          </a:p>
        </p:txBody>
      </p:sp>
      <p:sp>
        <p:nvSpPr>
          <p:cNvPr id="10" name="TextBox 9">
            <a:extLst>
              <a:ext uri="{FF2B5EF4-FFF2-40B4-BE49-F238E27FC236}">
                <a16:creationId xmlns:a16="http://schemas.microsoft.com/office/drawing/2014/main" id="{1BBF0F15-1B7E-700D-783E-BAD8853F1427}"/>
              </a:ext>
            </a:extLst>
          </p:cNvPr>
          <p:cNvSpPr txBox="1"/>
          <p:nvPr/>
        </p:nvSpPr>
        <p:spPr>
          <a:xfrm>
            <a:off x="5626765" y="4108425"/>
            <a:ext cx="3517235" cy="658257"/>
          </a:xfrm>
          <a:prstGeom prst="rect">
            <a:avLst/>
          </a:prstGeom>
          <a:noFill/>
        </p:spPr>
        <p:txBody>
          <a:bodyPr wrap="square">
            <a:spAutoFit/>
          </a:bodyPr>
          <a:lstStyle/>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node </a:t>
            </a:r>
            <a:r>
              <a:rPr kumimoji="0" lang="en-IN" sz="14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index_max.mjs</a:t>
            </a: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spTree>
    <p:extLst>
      <p:ext uri="{BB962C8B-B14F-4D97-AF65-F5344CB8AC3E}">
        <p14:creationId xmlns:p14="http://schemas.microsoft.com/office/powerpoint/2010/main" val="1284204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Google Shape;304;p6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a:t>
            </a:r>
            <a:r>
              <a:rPr lang="en" dirty="0">
                <a:solidFill>
                  <a:schemeClr val="tx2"/>
                </a:solidFill>
              </a:rPr>
              <a:t>: </a:t>
            </a:r>
            <a:r>
              <a:rPr lang="en" b="1" dirty="0">
                <a:solidFill>
                  <a:srgbClr val="0070C0"/>
                </a:solidFill>
                <a:latin typeface="Courier New" panose="02070309020205020404" pitchFamily="49" charset="0"/>
                <a:cs typeface="Courier New" panose="02070309020205020404" pitchFamily="49" charset="0"/>
                <a:sym typeface="Arial"/>
              </a:rPr>
              <a:t>merge</a:t>
            </a:r>
            <a:endParaRPr b="1" dirty="0">
              <a:solidFill>
                <a:srgbClr val="0070C0"/>
              </a:solidFill>
              <a:latin typeface="Courier New" panose="02070309020205020404" pitchFamily="49" charset="0"/>
              <a:cs typeface="Courier New" panose="02070309020205020404" pitchFamily="49" charset="0"/>
              <a:sym typeface="Arial"/>
            </a:endParaRPr>
          </a:p>
        </p:txBody>
      </p:sp>
      <p:sp>
        <p:nvSpPr>
          <p:cNvPr id="305" name="Google Shape;305;p61"/>
          <p:cNvSpPr txBox="1">
            <a:spLocks noGrp="1"/>
          </p:cNvSpPr>
          <p:nvPr>
            <p:ph type="body" idx="4294967295"/>
          </p:nvPr>
        </p:nvSpPr>
        <p:spPr>
          <a:xfrm>
            <a:off x="457200" y="680234"/>
            <a:ext cx="8229600" cy="4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434343"/>
                </a:solidFill>
                <a:latin typeface="Consolas"/>
                <a:ea typeface="Consolas"/>
                <a:cs typeface="Consolas"/>
                <a:sym typeface="Consolas"/>
              </a:rPr>
              <a:t>merge </a:t>
            </a:r>
            <a:r>
              <a:rPr lang="en" sz="2400" dirty="0">
                <a:solidFill>
                  <a:srgbClr val="434343"/>
                </a:solidFill>
              </a:rPr>
              <a:t>is a combination operator. It merges two different observables into one:</a:t>
            </a:r>
            <a:endParaRPr sz="2400" dirty="0">
              <a:solidFill>
                <a:srgbClr val="434343"/>
              </a:solidFill>
            </a:endParaRPr>
          </a:p>
          <a:p>
            <a:pPr marL="0" lvl="0" indent="0" algn="l" rtl="0">
              <a:spcBef>
                <a:spcPts val="1600"/>
              </a:spcBef>
              <a:spcAft>
                <a:spcPts val="0"/>
              </a:spcAft>
              <a:buNone/>
            </a:pPr>
            <a:endParaRPr sz="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pic>
        <p:nvPicPr>
          <p:cNvPr id="306" name="Google Shape;306;p61"/>
          <p:cNvPicPr preferRelativeResize="0"/>
          <p:nvPr/>
        </p:nvPicPr>
        <p:blipFill>
          <a:blip r:embed="rId3">
            <a:alphaModFix/>
          </a:blip>
          <a:stretch>
            <a:fillRect/>
          </a:stretch>
        </p:blipFill>
        <p:spPr>
          <a:xfrm>
            <a:off x="898275" y="1724251"/>
            <a:ext cx="7239825" cy="3025600"/>
          </a:xfrm>
          <a:prstGeom prst="rect">
            <a:avLst/>
          </a:prstGeom>
          <a:noFill/>
          <a:ln>
            <a:noFill/>
          </a:ln>
        </p:spPr>
      </p:pic>
      <p:sp>
        <p:nvSpPr>
          <p:cNvPr id="307" name="Google Shape;307;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62</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97B87B3C-0CBA-A6F5-0A34-3790AFC3C4D8}"/>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62</a:t>
            </a:fld>
            <a:endParaRPr lang="en-IN" dirty="0"/>
          </a:p>
        </p:txBody>
      </p:sp>
    </p:spTree>
    <p:extLst>
      <p:ext uri="{BB962C8B-B14F-4D97-AF65-F5344CB8AC3E}">
        <p14:creationId xmlns:p14="http://schemas.microsoft.com/office/powerpoint/2010/main" val="141988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266608" y="150274"/>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latin typeface="Calibri" panose="020F0502020204030204" pitchFamily="34" charset="0"/>
                <a:ea typeface="Calibri" panose="020F0502020204030204" pitchFamily="34" charset="0"/>
                <a:cs typeface="Calibri" panose="020F0502020204030204" pitchFamily="34" charset="0"/>
              </a:rPr>
              <a:t>Using </a:t>
            </a:r>
            <a:r>
              <a:rPr lang="en-GB" sz="2732" dirty="0" err="1">
                <a:solidFill>
                  <a:schemeClr val="dk2"/>
                </a:solidFill>
                <a:latin typeface="Calibri" panose="020F0502020204030204" pitchFamily="34" charset="0"/>
                <a:ea typeface="Calibri" panose="020F0502020204030204" pitchFamily="34" charset="0"/>
                <a:cs typeface="Calibri" panose="020F0502020204030204" pitchFamily="34" charset="0"/>
              </a:rPr>
              <a:t>RxJS</a:t>
            </a:r>
            <a:r>
              <a:rPr lang="en-GB" sz="2732" dirty="0">
                <a:solidFill>
                  <a:schemeClr val="dk2"/>
                </a:solidFill>
                <a:latin typeface="Calibri" panose="020F0502020204030204" pitchFamily="34" charset="0"/>
                <a:ea typeface="Calibri" panose="020F0502020204030204" pitchFamily="34" charset="0"/>
                <a:cs typeface="Calibri" panose="020F0502020204030204" pitchFamily="34" charset="0"/>
              </a:rPr>
              <a:t> operator: </a:t>
            </a:r>
            <a:r>
              <a:rPr lang="en-GB" sz="2700" b="1" dirty="0">
                <a:solidFill>
                  <a:srgbClr val="0070C0"/>
                </a:solidFill>
                <a:latin typeface="Courier New" panose="02070309020205020404" pitchFamily="49" charset="0"/>
                <a:ea typeface="Calibri"/>
                <a:cs typeface="Courier New" panose="02070309020205020404" pitchFamily="49" charset="0"/>
                <a:sym typeface="Calibri"/>
              </a:rPr>
              <a:t>merge</a:t>
            </a:r>
            <a:endParaRPr sz="2700" b="1" dirty="0">
              <a:solidFill>
                <a:srgbClr val="0070C0"/>
              </a:solidFill>
              <a:latin typeface="Courier New" panose="02070309020205020404" pitchFamily="49" charset="0"/>
              <a:ea typeface="Calibri"/>
              <a:cs typeface="Courier New" panose="02070309020205020404" pitchFamily="49" charset="0"/>
              <a:sym typeface="Calibri"/>
            </a:endParaRPr>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B06D32DC-6D22-0122-9008-58B00134381A}"/>
              </a:ext>
            </a:extLst>
          </p:cNvPr>
          <p:cNvSpPr txBox="1"/>
          <p:nvPr/>
        </p:nvSpPr>
        <p:spPr>
          <a:xfrm>
            <a:off x="996594" y="677921"/>
            <a:ext cx="6503541" cy="38625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import { merge, interval } from '</a:t>
            </a: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rxjs</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import { take } from '</a:t>
            </a: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rxjs</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/operators';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Create two observables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const</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observable1$ = interval(1000).pipe(take(3)); // Emits 0, 1, 2 every second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const</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observable2$ = interval(500).pipe(take(4));  // Emits 0, 1, 2, 3 every half-second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Merge the two observables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const</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merged$ = merge(observable1$, observable2$);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 Subscribe to the merged observable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err="1">
                <a:ln>
                  <a:noFill/>
                </a:ln>
                <a:solidFill>
                  <a:srgbClr val="0070C0"/>
                </a:solidFill>
                <a:effectLst/>
                <a:uLnTx/>
                <a:uFillTx/>
                <a:latin typeface="Courier New" panose="02070309020205020404" pitchFamily="49" charset="0"/>
                <a:cs typeface="Courier New" panose="02070309020205020404" pitchFamily="49" charset="0"/>
                <a:sym typeface="Arial"/>
              </a:rPr>
              <a:t>merged$.subscribe</a:t>
            </a:r>
            <a:r>
              <a:rPr kumimoji="0" lang="en-IN" sz="14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sym typeface="Arial"/>
              </a:rPr>
              <a:t>(value =&gt; console.log(`Merged Value: ${value}`));</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0</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0</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1</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2</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1</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3</a:t>
            </a:r>
          </a:p>
          <a:p>
            <a:pPr marL="62706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Merged Value: 2</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1BBF0F15-1B7E-700D-783E-BAD8853F1427}"/>
              </a:ext>
            </a:extLst>
          </p:cNvPr>
          <p:cNvSpPr txBox="1"/>
          <p:nvPr/>
        </p:nvSpPr>
        <p:spPr>
          <a:xfrm>
            <a:off x="5626765" y="4108425"/>
            <a:ext cx="3517235" cy="658257"/>
          </a:xfrm>
          <a:prstGeom prst="rect">
            <a:avLst/>
          </a:prstGeom>
          <a:noFill/>
        </p:spPr>
        <p:txBody>
          <a:bodyPr wrap="square">
            <a:spAutoFit/>
          </a:bodyPr>
          <a:lstStyle/>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a:p>
            <a:pPr marL="0" marR="0" lvl="0" indent="0" algn="l" defTabSz="914400" rtl="0" eaLnBrk="1" fontAlgn="auto" latinLnBrk="0" hangingPunct="1">
              <a:lnSpc>
                <a:spcPct val="95000"/>
              </a:lnSpc>
              <a:spcBef>
                <a:spcPts val="120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node </a:t>
            </a:r>
            <a:r>
              <a:rPr kumimoji="0" lang="en-IN" sz="14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index_merge.mjs</a:t>
            </a:r>
            <a:endParaRPr kumimoji="0" lang="en-IN" sz="14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spTree>
    <p:extLst>
      <p:ext uri="{BB962C8B-B14F-4D97-AF65-F5344CB8AC3E}">
        <p14:creationId xmlns:p14="http://schemas.microsoft.com/office/powerpoint/2010/main" val="109425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6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a:t>
            </a:r>
            <a:r>
              <a:rPr lang="en" dirty="0">
                <a:solidFill>
                  <a:schemeClr val="tx2"/>
                </a:solidFill>
              </a:rPr>
              <a:t>: filter</a:t>
            </a:r>
            <a:endParaRPr dirty="0">
              <a:solidFill>
                <a:schemeClr val="tx2"/>
              </a:solidFill>
            </a:endParaRPr>
          </a:p>
        </p:txBody>
      </p:sp>
      <p:sp>
        <p:nvSpPr>
          <p:cNvPr id="313" name="Google Shape;313;p62"/>
          <p:cNvSpPr txBox="1">
            <a:spLocks noGrp="1"/>
          </p:cNvSpPr>
          <p:nvPr>
            <p:ph type="body" idx="4294967295"/>
          </p:nvPr>
        </p:nvSpPr>
        <p:spPr>
          <a:xfrm>
            <a:off x="457200" y="1111100"/>
            <a:ext cx="8229600" cy="40323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rgbClr val="434343"/>
              </a:buClr>
              <a:buSzPts val="2400"/>
              <a:buNone/>
            </a:pPr>
            <a:r>
              <a:rPr lang="en" sz="2400" b="1">
                <a:solidFill>
                  <a:srgbClr val="434343"/>
                </a:solidFill>
                <a:latin typeface="Consolas"/>
                <a:ea typeface="Consolas"/>
                <a:cs typeface="Consolas"/>
                <a:sym typeface="Consolas"/>
              </a:rPr>
              <a:t>filter </a:t>
            </a:r>
            <a:r>
              <a:rPr lang="en" sz="2400">
                <a:solidFill>
                  <a:srgbClr val="434343"/>
                </a:solidFill>
              </a:rPr>
              <a:t>is a filtering operator. It filters out data that doesn’t match a given condition:</a:t>
            </a:r>
            <a:endParaRPr sz="2400">
              <a:solidFill>
                <a:srgbClr val="434343"/>
              </a:solidFill>
            </a:endParaRPr>
          </a:p>
          <a:p>
            <a:pPr marL="0" lvl="0" indent="0" algn="l" rtl="0">
              <a:spcBef>
                <a:spcPts val="1600"/>
              </a:spcBef>
              <a:spcAft>
                <a:spcPts val="0"/>
              </a:spcAft>
              <a:buNone/>
            </a:pPr>
            <a:endParaRPr sz="6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800"/>
          </a:p>
          <a:p>
            <a:pPr marL="0" marR="0" lvl="0" indent="0" algn="l" rtl="0">
              <a:lnSpc>
                <a:spcPct val="100000"/>
              </a:lnSpc>
              <a:spcBef>
                <a:spcPts val="1600"/>
              </a:spcBef>
              <a:spcAft>
                <a:spcPts val="0"/>
              </a:spcAft>
              <a:buNone/>
            </a:pPr>
            <a:endParaRPr/>
          </a:p>
          <a:p>
            <a:pPr marL="0" lvl="0" indent="0" algn="l" rtl="0">
              <a:spcBef>
                <a:spcPts val="0"/>
              </a:spcBef>
              <a:spcAft>
                <a:spcPts val="0"/>
              </a:spcAft>
              <a:buNone/>
            </a:pPr>
            <a:endParaRPr sz="2800"/>
          </a:p>
          <a:p>
            <a:pPr marL="0" lvl="0" indent="0" algn="l" rtl="0">
              <a:spcBef>
                <a:spcPts val="1600"/>
              </a:spcBef>
              <a:spcAft>
                <a:spcPts val="1600"/>
              </a:spcAft>
              <a:buNone/>
            </a:pPr>
            <a:endParaRPr/>
          </a:p>
        </p:txBody>
      </p:sp>
      <p:pic>
        <p:nvPicPr>
          <p:cNvPr id="314" name="Google Shape;314;p62"/>
          <p:cNvPicPr preferRelativeResize="0"/>
          <p:nvPr/>
        </p:nvPicPr>
        <p:blipFill>
          <a:blip r:embed="rId3">
            <a:alphaModFix/>
          </a:blip>
          <a:stretch>
            <a:fillRect/>
          </a:stretch>
        </p:blipFill>
        <p:spPr>
          <a:xfrm>
            <a:off x="770913" y="2313463"/>
            <a:ext cx="7705725" cy="2466975"/>
          </a:xfrm>
          <a:prstGeom prst="rect">
            <a:avLst/>
          </a:prstGeom>
          <a:noFill/>
          <a:ln>
            <a:noFill/>
          </a:ln>
        </p:spPr>
      </p:pic>
      <p:sp>
        <p:nvSpPr>
          <p:cNvPr id="315" name="Google Shape;315;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64</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4F85E1B5-7D0A-064C-6DD2-5D79C739AB65}"/>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64</a:t>
            </a:fld>
            <a:endParaRPr lang="en-IN" dirty="0"/>
          </a:p>
        </p:txBody>
      </p:sp>
    </p:spTree>
    <p:extLst>
      <p:ext uri="{BB962C8B-B14F-4D97-AF65-F5344CB8AC3E}">
        <p14:creationId xmlns:p14="http://schemas.microsoft.com/office/powerpoint/2010/main" val="4197501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22" name="Rectangle 21">
            <a:extLst>
              <a:ext uri="{FF2B5EF4-FFF2-40B4-BE49-F238E27FC236}">
                <a16:creationId xmlns:a16="http://schemas.microsoft.com/office/drawing/2014/main" id="{3DBF6263-B834-9DE2-9AF2-7C8A3B5E8E1E}"/>
              </a:ext>
            </a:extLst>
          </p:cNvPr>
          <p:cNvSpPr/>
          <p:nvPr/>
        </p:nvSpPr>
        <p:spPr>
          <a:xfrm>
            <a:off x="5994971" y="4361380"/>
            <a:ext cx="2414427" cy="446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2" name="Google Shape;312;p62"/>
          <p:cNvSpPr txBox="1">
            <a:spLocks noGrp="1"/>
          </p:cNvSpPr>
          <p:nvPr>
            <p:ph type="title"/>
          </p:nvPr>
        </p:nvSpPr>
        <p:spPr>
          <a:xfrm>
            <a:off x="364183" y="206286"/>
            <a:ext cx="8276383"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RxJs Operator: filter</a:t>
            </a:r>
            <a:br>
              <a:rPr lang="en" dirty="0">
                <a:solidFill>
                  <a:schemeClr val="tx2"/>
                </a:solidFill>
              </a:rPr>
            </a:br>
            <a:r>
              <a:rPr lang="en" dirty="0">
                <a:solidFill>
                  <a:srgbClr val="0070C0"/>
                </a:solidFill>
                <a:latin typeface="+mj-lt"/>
              </a:rPr>
              <a:t>Coding example</a:t>
            </a:r>
            <a:endParaRPr dirty="0">
              <a:solidFill>
                <a:srgbClr val="0070C0"/>
              </a:solidFill>
              <a:latin typeface="+mj-lt"/>
            </a:endParaRPr>
          </a:p>
        </p:txBody>
      </p:sp>
      <p:sp>
        <p:nvSpPr>
          <p:cNvPr id="313" name="Google Shape;313;p62"/>
          <p:cNvSpPr txBox="1">
            <a:spLocks noGrp="1"/>
          </p:cNvSpPr>
          <p:nvPr>
            <p:ph type="body" idx="4294967295"/>
          </p:nvPr>
        </p:nvSpPr>
        <p:spPr>
          <a:xfrm>
            <a:off x="508571" y="1126511"/>
            <a:ext cx="8229600" cy="1108118"/>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rgbClr val="434343"/>
              </a:buClr>
              <a:buSzPts val="2400"/>
              <a:buNone/>
            </a:pPr>
            <a:r>
              <a:rPr lang="en" sz="2400" b="1" dirty="0">
                <a:solidFill>
                  <a:srgbClr val="434343"/>
                </a:solidFill>
                <a:latin typeface="Consolas"/>
                <a:ea typeface="Consolas"/>
                <a:cs typeface="Consolas"/>
                <a:sym typeface="Consolas"/>
              </a:rPr>
              <a:t>filter </a:t>
            </a:r>
            <a:r>
              <a:rPr lang="en" sz="2400" dirty="0">
                <a:solidFill>
                  <a:srgbClr val="434343"/>
                </a:solidFill>
              </a:rPr>
              <a:t>is a filtering operator. It filters out data that doesn’t match a given condition:</a:t>
            </a:r>
            <a:endParaRPr sz="2400" dirty="0">
              <a:solidFill>
                <a:srgbClr val="434343"/>
              </a:solidFill>
            </a:endParaRPr>
          </a:p>
          <a:p>
            <a:pPr marL="0" lvl="0" indent="0" algn="l" rtl="0">
              <a:spcBef>
                <a:spcPts val="1600"/>
              </a:spcBef>
              <a:spcAft>
                <a:spcPts val="0"/>
              </a:spcAft>
              <a:buNone/>
            </a:pPr>
            <a:endParaRPr sz="600" dirty="0"/>
          </a:p>
          <a:p>
            <a:pPr marL="447675" indent="-360363">
              <a:tabLst>
                <a:tab pos="360363" algn="l"/>
              </a:tabLst>
            </a:pPr>
            <a:r>
              <a:rPr lang="en-IN" dirty="0">
                <a:solidFill>
                  <a:schemeClr val="tx2"/>
                </a:solidFill>
                <a:effectLst/>
                <a:latin typeface="Consolas" panose="020B0609020204030204" pitchFamily="49" charset="0"/>
              </a:rPr>
              <a:t>map((value) =&gt; {</a:t>
            </a:r>
          </a:p>
          <a:p>
            <a:pPr marL="447675" indent="-360363">
              <a:tabLst>
                <a:tab pos="360363" algn="l"/>
              </a:tabLst>
            </a:pPr>
            <a:r>
              <a:rPr lang="en-IN" dirty="0">
                <a:solidFill>
                  <a:schemeClr val="tx2"/>
                </a:solidFill>
                <a:effectLst/>
                <a:latin typeface="Consolas" panose="020B0609020204030204" pitchFamily="49" charset="0"/>
              </a:rPr>
              <a:t>        console.log("2). Got Data from first </a:t>
            </a:r>
            <a:r>
              <a:rPr lang="en-IN" dirty="0" err="1">
                <a:solidFill>
                  <a:schemeClr val="tx2"/>
                </a:solidFill>
                <a:effectLst/>
                <a:latin typeface="Consolas" panose="020B0609020204030204" pitchFamily="49" charset="0"/>
              </a:rPr>
              <a:t>operator",value</a:t>
            </a:r>
            <a:r>
              <a:rPr lang="en-IN" dirty="0">
                <a:solidFill>
                  <a:schemeClr val="tx2"/>
                </a:solidFill>
                <a:effectLst/>
                <a:latin typeface="Consolas" panose="020B0609020204030204" pitchFamily="49" charset="0"/>
              </a:rPr>
              <a:t>)</a:t>
            </a:r>
          </a:p>
          <a:p>
            <a:pPr marL="447675" indent="-360363">
              <a:tabLst>
                <a:tab pos="360363" algn="l"/>
              </a:tabLst>
            </a:pPr>
            <a:r>
              <a:rPr lang="en-IN" dirty="0">
                <a:solidFill>
                  <a:schemeClr val="tx2"/>
                </a:solidFill>
                <a:effectLst/>
                <a:latin typeface="Consolas" panose="020B0609020204030204" pitchFamily="49" charset="0"/>
              </a:rPr>
              <a:t>        return </a:t>
            </a:r>
            <a:r>
              <a:rPr lang="en-IN" dirty="0" err="1">
                <a:solidFill>
                  <a:schemeClr val="tx2"/>
                </a:solidFill>
                <a:effectLst/>
                <a:latin typeface="Consolas" panose="020B0609020204030204" pitchFamily="49" charset="0"/>
              </a:rPr>
              <a:t>value.filter</a:t>
            </a:r>
            <a:r>
              <a:rPr lang="en-IN" dirty="0">
                <a:solidFill>
                  <a:schemeClr val="tx2"/>
                </a:solidFill>
                <a:effectLst/>
                <a:latin typeface="Consolas" panose="020B0609020204030204" pitchFamily="49" charset="0"/>
              </a:rPr>
              <a:t>((user) =&gt; </a:t>
            </a:r>
            <a:r>
              <a:rPr lang="en-IN" dirty="0" err="1">
                <a:solidFill>
                  <a:schemeClr val="tx2"/>
                </a:solidFill>
                <a:effectLst/>
                <a:latin typeface="Consolas" panose="020B0609020204030204" pitchFamily="49" charset="0"/>
              </a:rPr>
              <a:t>user.status</a:t>
            </a:r>
            <a:r>
              <a:rPr lang="en-IN" dirty="0">
                <a:solidFill>
                  <a:schemeClr val="tx2"/>
                </a:solidFill>
                <a:effectLst/>
                <a:latin typeface="Consolas" panose="020B0609020204030204" pitchFamily="49" charset="0"/>
              </a:rPr>
              <a:t> == "active");</a:t>
            </a:r>
          </a:p>
          <a:p>
            <a:pPr marL="447675" indent="-360363">
              <a:tabLst>
                <a:tab pos="360363" algn="l"/>
              </a:tabLst>
            </a:pPr>
            <a:r>
              <a:rPr lang="en-IN" dirty="0">
                <a:solidFill>
                  <a:schemeClr val="tx2"/>
                </a:solidFill>
                <a:effectLst/>
                <a:latin typeface="Consolas" panose="020B0609020204030204" pitchFamily="49" charset="0"/>
              </a:rPr>
              <a:t>    }),	 </a:t>
            </a:r>
          </a:p>
          <a:p>
            <a:pPr marL="447675" indent="-360363">
              <a:tabLst>
                <a:tab pos="360363" algn="l"/>
              </a:tabLst>
            </a:pPr>
            <a:r>
              <a:rPr lang="en-IN" sz="1050" dirty="0">
                <a:solidFill>
                  <a:schemeClr val="tx2"/>
                </a:solidFill>
                <a:latin typeface="Consolas" panose="020B0609020204030204" pitchFamily="49" charset="0"/>
              </a:rPr>
              <a:t>				</a:t>
            </a:r>
          </a:p>
          <a:p>
            <a:pPr marL="447675" indent="-360363">
              <a:tabLst>
                <a:tab pos="360363" algn="l"/>
                <a:tab pos="627063" algn="l"/>
                <a:tab pos="898525" algn="l"/>
              </a:tabLst>
            </a:pPr>
            <a:r>
              <a:rPr lang="en-IN" sz="1050" dirty="0">
                <a:solidFill>
                  <a:schemeClr val="tx2"/>
                </a:solidFill>
                <a:latin typeface="Consolas" panose="020B0609020204030204" pitchFamily="49" charset="0"/>
              </a:rPr>
              <a:t>			</a:t>
            </a:r>
            <a:r>
              <a:rPr lang="en-US" sz="1050" dirty="0"/>
              <a:t> { status: 'active', age: 15 },</a:t>
            </a:r>
          </a:p>
          <a:p>
            <a:pPr marL="447675" indent="-360363">
              <a:tabLst>
                <a:tab pos="360363" algn="l"/>
                <a:tab pos="627063" algn="l"/>
                <a:tab pos="898525" algn="l"/>
              </a:tabLst>
            </a:pPr>
            <a:r>
              <a:rPr lang="en-US" sz="1050" dirty="0"/>
              <a:t>			 { status: 'active', age: 12 },</a:t>
            </a:r>
          </a:p>
          <a:p>
            <a:pPr marL="447675" indent="-360363">
              <a:tabLst>
                <a:tab pos="360363" algn="l"/>
                <a:tab pos="627063" algn="l"/>
                <a:tab pos="898525" algn="l"/>
              </a:tabLst>
            </a:pPr>
            <a:r>
              <a:rPr lang="en-US" sz="1050" dirty="0"/>
              <a:t>			 { status: 'active', age: 16 },</a:t>
            </a:r>
          </a:p>
          <a:p>
            <a:pPr marL="447675" indent="-360363">
              <a:tabLst>
                <a:tab pos="360363" algn="l"/>
                <a:tab pos="627063" algn="l"/>
                <a:tab pos="898525" algn="l"/>
              </a:tabLst>
            </a:pPr>
            <a:r>
              <a:rPr lang="en-US" sz="1050" dirty="0"/>
              <a:t>			 { status: 'active', age: 21 } 				</a:t>
            </a:r>
            <a:r>
              <a:rPr lang="en-US" sz="1200" dirty="0">
                <a:solidFill>
                  <a:schemeClr val="bg1"/>
                </a:solidFill>
                <a:latin typeface="Consolas" panose="020B0609020204030204" pitchFamily="49" charset="0"/>
              </a:rPr>
              <a:t>cp </a:t>
            </a:r>
            <a:r>
              <a:rPr lang="en-US" sz="1200" dirty="0" err="1">
                <a:solidFill>
                  <a:schemeClr val="bg1"/>
                </a:solidFill>
                <a:latin typeface="Consolas" panose="020B0609020204030204" pitchFamily="49" charset="0"/>
              </a:rPr>
              <a:t>index.js.filter</a:t>
            </a:r>
            <a:r>
              <a:rPr lang="en-US" sz="1200" dirty="0">
                <a:solidFill>
                  <a:schemeClr val="bg1"/>
                </a:solidFill>
                <a:latin typeface="Consolas" panose="020B0609020204030204" pitchFamily="49" charset="0"/>
              </a:rPr>
              <a:t> index.js</a:t>
            </a:r>
          </a:p>
          <a:p>
            <a:pPr marL="447675" indent="-360363">
              <a:tabLst>
                <a:tab pos="360363" algn="l"/>
                <a:tab pos="627063" algn="l"/>
                <a:tab pos="898525" algn="l"/>
              </a:tabLst>
            </a:pPr>
            <a:r>
              <a:rPr lang="en-US" sz="800" dirty="0"/>
              <a:t>										</a:t>
            </a:r>
            <a:r>
              <a:rPr lang="en-US" sz="1200" dirty="0">
                <a:solidFill>
                  <a:schemeClr val="bg1"/>
                </a:solidFill>
                <a:latin typeface="Consolas" panose="020B0609020204030204" pitchFamily="49" charset="0"/>
              </a:rPr>
              <a:t>node index.js</a:t>
            </a:r>
            <a:endParaRPr sz="1200" dirty="0">
              <a:solidFill>
                <a:schemeClr val="bg1"/>
              </a:solidFill>
              <a:latin typeface="Consolas" panose="020B0609020204030204" pitchFamily="49" charset="0"/>
            </a:endParaRPr>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315" name="Google Shape;315;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65</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grpSp>
        <p:nvGrpSpPr>
          <p:cNvPr id="20" name="Group 19">
            <a:extLst>
              <a:ext uri="{FF2B5EF4-FFF2-40B4-BE49-F238E27FC236}">
                <a16:creationId xmlns:a16="http://schemas.microsoft.com/office/drawing/2014/main" id="{5DC3C470-9FCE-B275-630C-4742944C3122}"/>
              </a:ext>
            </a:extLst>
          </p:cNvPr>
          <p:cNvGrpSpPr/>
          <p:nvPr/>
        </p:nvGrpSpPr>
        <p:grpSpPr>
          <a:xfrm>
            <a:off x="1160981" y="3283119"/>
            <a:ext cx="7479585" cy="1620620"/>
            <a:chOff x="1160981" y="3283119"/>
            <a:chExt cx="7479585" cy="1620620"/>
          </a:xfrm>
        </p:grpSpPr>
        <p:sp>
          <p:nvSpPr>
            <p:cNvPr id="2" name="Rectangle 1">
              <a:extLst>
                <a:ext uri="{FF2B5EF4-FFF2-40B4-BE49-F238E27FC236}">
                  <a16:creationId xmlns:a16="http://schemas.microsoft.com/office/drawing/2014/main" id="{DA9F63B2-02E6-08A9-77DF-983DB89FDF3A}"/>
                </a:ext>
              </a:extLst>
            </p:cNvPr>
            <p:cNvSpPr/>
            <p:nvPr/>
          </p:nvSpPr>
          <p:spPr>
            <a:xfrm>
              <a:off x="1160981" y="3729519"/>
              <a:ext cx="1695236" cy="9452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E288207-E8F1-56F1-BB46-1FC0700DD21E}"/>
                </a:ext>
              </a:extLst>
            </p:cNvPr>
            <p:cNvSpPr txBox="1"/>
            <p:nvPr/>
          </p:nvSpPr>
          <p:spPr>
            <a:xfrm>
              <a:off x="7769815" y="3729519"/>
              <a:ext cx="870751" cy="523220"/>
            </a:xfrm>
            <a:prstGeom prst="rect">
              <a:avLst/>
            </a:prstGeom>
            <a:noFill/>
          </p:spPr>
          <p:txBody>
            <a:bodyPr wrap="none" rtlCol="0">
              <a:spAutoFit/>
            </a:bodyPr>
            <a:lstStyle/>
            <a:p>
              <a:pPr algn="ctr"/>
              <a:r>
                <a:rPr lang="en-IN" dirty="0"/>
                <a:t>Simply</a:t>
              </a:r>
            </a:p>
            <a:p>
              <a:pPr algn="ctr"/>
              <a:r>
                <a:rPr lang="en-IN" dirty="0"/>
                <a:t>filter out </a:t>
              </a:r>
            </a:p>
          </p:txBody>
        </p:sp>
        <p:cxnSp>
          <p:nvCxnSpPr>
            <p:cNvPr id="9" name="Straight Arrow Connector 8">
              <a:extLst>
                <a:ext uri="{FF2B5EF4-FFF2-40B4-BE49-F238E27FC236}">
                  <a16:creationId xmlns:a16="http://schemas.microsoft.com/office/drawing/2014/main" id="{4A52C8EE-4E5D-D29F-0CC8-15078E5CE2DC}"/>
                </a:ext>
              </a:extLst>
            </p:cNvPr>
            <p:cNvCxnSpPr>
              <a:cxnSpLocks/>
            </p:cNvCxnSpPr>
            <p:nvPr/>
          </p:nvCxnSpPr>
          <p:spPr>
            <a:xfrm>
              <a:off x="7042935" y="3324208"/>
              <a:ext cx="1012004" cy="4464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B805F5-83D7-48CB-7F11-1A89448FB01A}"/>
                </a:ext>
              </a:extLst>
            </p:cNvPr>
            <p:cNvSpPr txBox="1"/>
            <p:nvPr/>
          </p:nvSpPr>
          <p:spPr>
            <a:xfrm>
              <a:off x="1590580" y="4595962"/>
              <a:ext cx="681598" cy="307777"/>
            </a:xfrm>
            <a:prstGeom prst="rect">
              <a:avLst/>
            </a:prstGeom>
            <a:noFill/>
          </p:spPr>
          <p:txBody>
            <a:bodyPr wrap="none" rtlCol="0">
              <a:spAutoFit/>
            </a:bodyPr>
            <a:lstStyle/>
            <a:p>
              <a:pPr algn="ctr"/>
              <a:r>
                <a:rPr lang="en-IN" dirty="0"/>
                <a:t>output</a:t>
              </a:r>
            </a:p>
          </p:txBody>
        </p:sp>
        <p:cxnSp>
          <p:nvCxnSpPr>
            <p:cNvPr id="16" name="Straight Arrow Connector 15">
              <a:extLst>
                <a:ext uri="{FF2B5EF4-FFF2-40B4-BE49-F238E27FC236}">
                  <a16:creationId xmlns:a16="http://schemas.microsoft.com/office/drawing/2014/main" id="{62625FDD-635C-FAB0-B0F6-EBFF1723B381}"/>
                </a:ext>
              </a:extLst>
            </p:cNvPr>
            <p:cNvCxnSpPr>
              <a:cxnSpLocks/>
            </p:cNvCxnSpPr>
            <p:nvPr/>
          </p:nvCxnSpPr>
          <p:spPr>
            <a:xfrm>
              <a:off x="3022306" y="3310514"/>
              <a:ext cx="938382" cy="9840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84ADBC-2A67-1579-ADA8-920F58D312BE}"/>
                </a:ext>
              </a:extLst>
            </p:cNvPr>
            <p:cNvCxnSpPr>
              <a:cxnSpLocks/>
            </p:cNvCxnSpPr>
            <p:nvPr/>
          </p:nvCxnSpPr>
          <p:spPr>
            <a:xfrm>
              <a:off x="3231213" y="3283119"/>
              <a:ext cx="938382" cy="9840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525A5528-6788-9F84-355C-5E0E1C93CF65}"/>
              </a:ext>
            </a:extLst>
          </p:cNvPr>
          <p:cNvSpPr txBox="1"/>
          <p:nvPr/>
        </p:nvSpPr>
        <p:spPr>
          <a:xfrm>
            <a:off x="2982829" y="4294598"/>
            <a:ext cx="3178341" cy="954107"/>
          </a:xfrm>
          <a:prstGeom prst="rect">
            <a:avLst/>
          </a:prstGeom>
          <a:noFill/>
        </p:spPr>
        <p:txBody>
          <a:bodyPr wrap="square" rtlCol="0">
            <a:spAutoFit/>
          </a:bodyPr>
          <a:lstStyle/>
          <a:p>
            <a:pPr algn="ctr"/>
            <a:r>
              <a:rPr lang="en-IN" dirty="0"/>
              <a:t>Send this value to next operator</a:t>
            </a:r>
          </a:p>
          <a:p>
            <a:pPr algn="ctr"/>
            <a:r>
              <a:rPr lang="en-IN" dirty="0"/>
              <a:t>or</a:t>
            </a:r>
          </a:p>
          <a:p>
            <a:pPr algn="ctr"/>
            <a:r>
              <a:rPr lang="en-IN" dirty="0"/>
              <a:t>send this value to observer</a:t>
            </a:r>
          </a:p>
          <a:p>
            <a:pPr algn="ctr"/>
            <a:endParaRPr lang="en-IN" dirty="0"/>
          </a:p>
        </p:txBody>
      </p:sp>
      <p:sp>
        <p:nvSpPr>
          <p:cNvPr id="3" name="TextBox 2">
            <a:extLst>
              <a:ext uri="{FF2B5EF4-FFF2-40B4-BE49-F238E27FC236}">
                <a16:creationId xmlns:a16="http://schemas.microsoft.com/office/drawing/2014/main" id="{62FE64D4-769E-328A-8CD8-FAB56D7F7A53}"/>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65</a:t>
            </a:fld>
            <a:endParaRPr lang="en-IN" dirty="0"/>
          </a:p>
        </p:txBody>
      </p:sp>
    </p:spTree>
    <p:extLst>
      <p:ext uri="{BB962C8B-B14F-4D97-AF65-F5344CB8AC3E}">
        <p14:creationId xmlns:p14="http://schemas.microsoft.com/office/powerpoint/2010/main" val="3903741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63"/>
          <p:cNvSpPr txBox="1">
            <a:spLocks noGrp="1"/>
          </p:cNvSpPr>
          <p:nvPr>
            <p:ph type="title"/>
          </p:nvPr>
        </p:nvSpPr>
        <p:spPr>
          <a:xfrm>
            <a:off x="731297" y="77942"/>
            <a:ext cx="6308412"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Arial"/>
                <a:cs typeface="Arial"/>
              </a:rPr>
              <a:t>Some RxJs Creation Operators</a:t>
            </a:r>
            <a:endParaRPr sz="2500" dirty="0">
              <a:solidFill>
                <a:schemeClr val="dk2"/>
              </a:solidFill>
              <a:latin typeface="Arial"/>
              <a:cs typeface="Arial"/>
            </a:endParaRPr>
          </a:p>
        </p:txBody>
      </p:sp>
      <p:sp>
        <p:nvSpPr>
          <p:cNvPr id="321" name="Google Shape;321;p63"/>
          <p:cNvSpPr txBox="1">
            <a:spLocks noGrp="1"/>
          </p:cNvSpPr>
          <p:nvPr>
            <p:ph type="body" idx="4294967295"/>
          </p:nvPr>
        </p:nvSpPr>
        <p:spPr>
          <a:xfrm>
            <a:off x="802677" y="680642"/>
            <a:ext cx="7528854" cy="44172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rgbClr val="434343"/>
              </a:buClr>
              <a:buSzPts val="2400"/>
              <a:buNone/>
            </a:pPr>
            <a:r>
              <a:rPr lang="en" sz="2400" b="1" u="sng" dirty="0">
                <a:solidFill>
                  <a:schemeClr val="hlink"/>
                </a:solidFill>
                <a:latin typeface="Consolas"/>
                <a:ea typeface="Consolas"/>
                <a:cs typeface="Consolas"/>
                <a:sym typeface="Consolas"/>
                <a:hlinkClick r:id="rId3"/>
              </a:rPr>
              <a:t>https://rxmarbles.com/</a:t>
            </a:r>
            <a:r>
              <a:rPr lang="en" sz="2400" b="1" dirty="0">
                <a:solidFill>
                  <a:srgbClr val="434343"/>
                </a:solidFill>
                <a:latin typeface="Consolas"/>
                <a:ea typeface="Consolas"/>
                <a:cs typeface="Consolas"/>
                <a:sym typeface="Consolas"/>
              </a:rPr>
              <a:t> </a:t>
            </a:r>
            <a:r>
              <a:rPr lang="en" sz="2400" dirty="0">
                <a:solidFill>
                  <a:srgbClr val="434343"/>
                </a:solidFill>
              </a:rPr>
              <a:t>is a great resource to learn more about operators in a visual way. </a:t>
            </a:r>
            <a:r>
              <a:rPr lang="en" sz="2400" b="1" dirty="0">
                <a:solidFill>
                  <a:srgbClr val="434343"/>
                </a:solidFill>
              </a:rPr>
              <a:t>combineLatest</a:t>
            </a:r>
            <a:r>
              <a:rPr lang="en" sz="2400" dirty="0">
                <a:solidFill>
                  <a:srgbClr val="434343"/>
                </a:solidFill>
              </a:rPr>
              <a:t>:</a:t>
            </a:r>
            <a:endParaRPr sz="2400" dirty="0">
              <a:solidFill>
                <a:srgbClr val="434343"/>
              </a:solidFill>
            </a:endParaRPr>
          </a:p>
          <a:p>
            <a:pPr marL="0" lvl="0" indent="0" algn="l" rtl="0">
              <a:spcBef>
                <a:spcPts val="1600"/>
              </a:spcBef>
              <a:spcAft>
                <a:spcPts val="0"/>
              </a:spcAft>
              <a:buNone/>
            </a:pPr>
            <a:endParaRPr sz="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800" dirty="0"/>
          </a:p>
          <a:p>
            <a:pPr marL="0" marR="0" lvl="0" indent="0" algn="l" rtl="0">
              <a:lnSpc>
                <a:spcPct val="100000"/>
              </a:lnSpc>
              <a:spcBef>
                <a:spcPts val="1600"/>
              </a:spcBef>
              <a:spcAft>
                <a:spcPts val="0"/>
              </a:spcAft>
              <a:buNone/>
            </a:pPr>
            <a:endParaRPr dirty="0"/>
          </a:p>
          <a:p>
            <a:pPr marL="0" lvl="0" indent="0" algn="l" rtl="0">
              <a:spcBef>
                <a:spcPts val="0"/>
              </a:spcBef>
              <a:spcAft>
                <a:spcPts val="0"/>
              </a:spcAft>
              <a:buNone/>
            </a:pPr>
            <a:endParaRPr sz="2800" dirty="0"/>
          </a:p>
          <a:p>
            <a:pPr marL="0" lvl="0" indent="0" algn="l" rtl="0">
              <a:spcBef>
                <a:spcPts val="1600"/>
              </a:spcBef>
              <a:spcAft>
                <a:spcPts val="1600"/>
              </a:spcAft>
              <a:buNone/>
            </a:pPr>
            <a:endParaRPr dirty="0"/>
          </a:p>
        </p:txBody>
      </p:sp>
      <p:sp>
        <p:nvSpPr>
          <p:cNvPr id="322" name="Google Shape;322;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fld id="{00000000-1234-1234-1234-123412341234}" type="slidenum">
              <a:rPr kumimoji="0" lang="en" sz="1300" b="0" i="0" u="none" strike="noStrike" kern="0" cap="none" spc="0" normalizeH="0" baseline="0" noProof="0">
                <a:ln>
                  <a:noFill/>
                </a:ln>
                <a:solidFill>
                  <a:srgbClr val="737373"/>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737373"/>
                </a:buClr>
                <a:buSzTx/>
                <a:buFont typeface="Roboto"/>
                <a:buNone/>
                <a:tabLst/>
                <a:defRPr/>
              </a:pPr>
              <a:t>66</a:t>
            </a:fld>
            <a:endParaRPr kumimoji="0" sz="1300" b="0" i="0" u="none" strike="noStrike" kern="0" cap="none" spc="0" normalizeH="0" baseline="0" noProof="0">
              <a:ln>
                <a:noFill/>
              </a:ln>
              <a:solidFill>
                <a:srgbClr val="737373"/>
              </a:solidFill>
              <a:effectLst/>
              <a:uLnTx/>
              <a:uFillTx/>
              <a:latin typeface="Calibri"/>
              <a:ea typeface="Calibri"/>
              <a:cs typeface="Calibri"/>
              <a:sym typeface="Calibri"/>
            </a:endParaRPr>
          </a:p>
        </p:txBody>
      </p:sp>
      <p:pic>
        <p:nvPicPr>
          <p:cNvPr id="323" name="Google Shape;323;p63"/>
          <p:cNvPicPr preferRelativeResize="0"/>
          <p:nvPr/>
        </p:nvPicPr>
        <p:blipFill>
          <a:blip r:embed="rId4">
            <a:alphaModFix/>
          </a:blip>
          <a:stretch>
            <a:fillRect/>
          </a:stretch>
        </p:blipFill>
        <p:spPr>
          <a:xfrm>
            <a:off x="1079363" y="1932736"/>
            <a:ext cx="6985274" cy="2869700"/>
          </a:xfrm>
          <a:prstGeom prst="rect">
            <a:avLst/>
          </a:prstGeom>
          <a:noFill/>
          <a:ln>
            <a:noFill/>
          </a:ln>
        </p:spPr>
      </p:pic>
      <p:sp>
        <p:nvSpPr>
          <p:cNvPr id="2" name="TextBox 1">
            <a:extLst>
              <a:ext uri="{FF2B5EF4-FFF2-40B4-BE49-F238E27FC236}">
                <a16:creationId xmlns:a16="http://schemas.microsoft.com/office/drawing/2014/main" id="{DAFC9DB4-0A63-CC52-A060-6F6F6656978A}"/>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66</a:t>
            </a:fld>
            <a:endParaRPr lang="en-IN" dirty="0"/>
          </a:p>
        </p:txBody>
      </p:sp>
    </p:spTree>
    <p:extLst>
      <p:ext uri="{BB962C8B-B14F-4D97-AF65-F5344CB8AC3E}">
        <p14:creationId xmlns:p14="http://schemas.microsoft.com/office/powerpoint/2010/main" val="191211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67</a:t>
            </a:fld>
            <a:endParaRPr lang="en-IN" dirty="0"/>
          </a:p>
        </p:txBody>
      </p:sp>
      <p:pic>
        <p:nvPicPr>
          <p:cNvPr id="5" name="Picture 4">
            <a:extLst>
              <a:ext uri="{FF2B5EF4-FFF2-40B4-BE49-F238E27FC236}">
                <a16:creationId xmlns:a16="http://schemas.microsoft.com/office/drawing/2014/main" id="{FDDFEEAE-5D2B-5C4F-4223-0D596463C582}"/>
              </a:ext>
            </a:extLst>
          </p:cNvPr>
          <p:cNvPicPr>
            <a:picLocks noChangeAspect="1"/>
          </p:cNvPicPr>
          <p:nvPr/>
        </p:nvPicPr>
        <p:blipFill>
          <a:blip r:embed="rId3"/>
          <a:stretch>
            <a:fillRect/>
          </a:stretch>
        </p:blipFill>
        <p:spPr>
          <a:xfrm>
            <a:off x="595752" y="615953"/>
            <a:ext cx="8191921" cy="4045158"/>
          </a:xfrm>
          <a:prstGeom prst="rect">
            <a:avLst/>
          </a:prstGeom>
        </p:spPr>
      </p:pic>
    </p:spTree>
    <p:extLst>
      <p:ext uri="{BB962C8B-B14F-4D97-AF65-F5344CB8AC3E}">
        <p14:creationId xmlns:p14="http://schemas.microsoft.com/office/powerpoint/2010/main" val="31792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488250"/>
            <a:ext cx="8235900" cy="409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Calibri"/>
              <a:buNone/>
            </a:pPr>
            <a:r>
              <a:rPr lang="en" dirty="0">
                <a:solidFill>
                  <a:schemeClr val="tx2"/>
                </a:solidFill>
              </a:rPr>
              <a:t>Using pipeable operators with RxJs</a:t>
            </a:r>
            <a:endParaRPr dirty="0">
              <a:solidFill>
                <a:schemeClr val="tx2"/>
              </a:solidFill>
            </a:endParaRPr>
          </a:p>
        </p:txBody>
      </p:sp>
      <p:sp>
        <p:nvSpPr>
          <p:cNvPr id="2" name="TextBox 1">
            <a:extLst>
              <a:ext uri="{FF2B5EF4-FFF2-40B4-BE49-F238E27FC236}">
                <a16:creationId xmlns:a16="http://schemas.microsoft.com/office/drawing/2014/main" id="{4959F483-EFFE-1830-B677-E839FAE3CBA0}"/>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68</a:t>
            </a:fld>
            <a:endParaRPr lang="en-IN" dirty="0"/>
          </a:p>
        </p:txBody>
      </p:sp>
    </p:spTree>
    <p:extLst>
      <p:ext uri="{BB962C8B-B14F-4D97-AF65-F5344CB8AC3E}">
        <p14:creationId xmlns:p14="http://schemas.microsoft.com/office/powerpoint/2010/main" val="1449873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69</a:t>
            </a:fld>
            <a:endParaRPr lang="en-IN" dirty="0"/>
          </a:p>
        </p:txBody>
      </p:sp>
      <p:pic>
        <p:nvPicPr>
          <p:cNvPr id="6" name="Picture 5">
            <a:extLst>
              <a:ext uri="{FF2B5EF4-FFF2-40B4-BE49-F238E27FC236}">
                <a16:creationId xmlns:a16="http://schemas.microsoft.com/office/drawing/2014/main" id="{5B11F40C-5AE2-A18C-88E3-5972EC434E70}"/>
              </a:ext>
            </a:extLst>
          </p:cNvPr>
          <p:cNvPicPr>
            <a:picLocks noChangeAspect="1"/>
          </p:cNvPicPr>
          <p:nvPr/>
        </p:nvPicPr>
        <p:blipFill>
          <a:blip r:embed="rId3"/>
          <a:stretch>
            <a:fillRect/>
          </a:stretch>
        </p:blipFill>
        <p:spPr>
          <a:xfrm>
            <a:off x="952453" y="674446"/>
            <a:ext cx="7045979" cy="3794608"/>
          </a:xfrm>
          <a:prstGeom prst="rect">
            <a:avLst/>
          </a:prstGeom>
        </p:spPr>
      </p:pic>
    </p:spTree>
    <p:extLst>
      <p:ext uri="{BB962C8B-B14F-4D97-AF65-F5344CB8AC3E}">
        <p14:creationId xmlns:p14="http://schemas.microsoft.com/office/powerpoint/2010/main" val="285824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Box 1">
            <a:extLst>
              <a:ext uri="{FF2B5EF4-FFF2-40B4-BE49-F238E27FC236}">
                <a16:creationId xmlns:a16="http://schemas.microsoft.com/office/drawing/2014/main" id="{6AC8D918-5BBF-95F6-6CBB-8ABF55AF799D}"/>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EC333C57-02A8-36EE-BE57-3CE4E2D70EFC}"/>
              </a:ext>
            </a:extLst>
          </p:cNvPr>
          <p:cNvPicPr>
            <a:picLocks noChangeAspect="1"/>
          </p:cNvPicPr>
          <p:nvPr/>
        </p:nvPicPr>
        <p:blipFill>
          <a:blip r:embed="rId3"/>
          <a:stretch>
            <a:fillRect/>
          </a:stretch>
        </p:blipFill>
        <p:spPr>
          <a:xfrm rot="16200000">
            <a:off x="2694772" y="0"/>
            <a:ext cx="2839476" cy="5143500"/>
          </a:xfrm>
          <a:prstGeom prst="rect">
            <a:avLst/>
          </a:prstGeom>
        </p:spPr>
      </p:pic>
    </p:spTree>
    <p:extLst>
      <p:ext uri="{BB962C8B-B14F-4D97-AF65-F5344CB8AC3E}">
        <p14:creationId xmlns:p14="http://schemas.microsoft.com/office/powerpoint/2010/main" val="863739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Some More Pipeable Operators</a:t>
            </a:r>
            <a:endParaRPr sz="3577" dirty="0"/>
          </a:p>
        </p:txBody>
      </p:sp>
      <p:sp>
        <p:nvSpPr>
          <p:cNvPr id="2" name="TextBox 1">
            <a:extLst>
              <a:ext uri="{FF2B5EF4-FFF2-40B4-BE49-F238E27FC236}">
                <a16:creationId xmlns:a16="http://schemas.microsoft.com/office/drawing/2014/main" id="{73FC55A1-ABCF-1A22-3DCB-369BA097332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70</a:t>
            </a:fld>
            <a:endParaRPr lang="en-IN" dirty="0"/>
          </a:p>
        </p:txBody>
      </p:sp>
      <p:sp>
        <p:nvSpPr>
          <p:cNvPr id="4" name="Text Placeholder 3">
            <a:extLst>
              <a:ext uri="{FF2B5EF4-FFF2-40B4-BE49-F238E27FC236}">
                <a16:creationId xmlns:a16="http://schemas.microsoft.com/office/drawing/2014/main" id="{74EF6165-FD93-6CCC-3A59-CEDD62162E69}"/>
              </a:ext>
            </a:extLst>
          </p:cNvPr>
          <p:cNvSpPr>
            <a:spLocks noGrp="1"/>
          </p:cNvSpPr>
          <p:nvPr>
            <p:ph type="body" idx="1"/>
          </p:nvPr>
        </p:nvSpPr>
        <p:spPr/>
        <p:txBody>
          <a:bodyPr/>
          <a:lstStyle/>
          <a:p>
            <a:r>
              <a:rPr lang="en-IN" dirty="0"/>
              <a:t>The </a:t>
            </a:r>
            <a:r>
              <a:rPr lang="en-IN" b="1" dirty="0"/>
              <a:t>Map </a:t>
            </a:r>
            <a:r>
              <a:rPr lang="en-IN" dirty="0"/>
              <a:t>Operator is the go-to for transforming observable’s value to something different</a:t>
            </a:r>
          </a:p>
          <a:p>
            <a:endParaRPr lang="en-IN" dirty="0"/>
          </a:p>
          <a:p>
            <a:endParaRPr lang="en-IN" dirty="0"/>
          </a:p>
          <a:p>
            <a:endParaRPr lang="en-IN" dirty="0"/>
          </a:p>
          <a:p>
            <a:endParaRPr lang="en-IN" dirty="0"/>
          </a:p>
          <a:p>
            <a:endParaRPr lang="en-IN" dirty="0"/>
          </a:p>
          <a:p>
            <a:endParaRPr lang="en-IN" dirty="0"/>
          </a:p>
          <a:p>
            <a:r>
              <a:rPr lang="en-IN" dirty="0"/>
              <a:t>A The </a:t>
            </a:r>
            <a:r>
              <a:rPr lang="en-IN" dirty="0" err="1"/>
              <a:t>SwitchMap</a:t>
            </a:r>
            <a:r>
              <a:rPr lang="en-IN" dirty="0"/>
              <a:t> Operator should be the first-choice of operators when you want to swap – mid-stream – what observable you are listening</a:t>
            </a:r>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E7FE0EED-3CE3-EB61-C09A-51A368F8C855}"/>
              </a:ext>
            </a:extLst>
          </p:cNvPr>
          <p:cNvPicPr>
            <a:picLocks noChangeAspect="1"/>
          </p:cNvPicPr>
          <p:nvPr/>
        </p:nvPicPr>
        <p:blipFill>
          <a:blip r:embed="rId3"/>
          <a:stretch>
            <a:fillRect/>
          </a:stretch>
        </p:blipFill>
        <p:spPr>
          <a:xfrm>
            <a:off x="901179" y="2071844"/>
            <a:ext cx="7426369" cy="1351294"/>
          </a:xfrm>
          <a:prstGeom prst="rect">
            <a:avLst/>
          </a:prstGeom>
        </p:spPr>
      </p:pic>
    </p:spTree>
    <p:extLst>
      <p:ext uri="{BB962C8B-B14F-4D97-AF65-F5344CB8AC3E}">
        <p14:creationId xmlns:p14="http://schemas.microsoft.com/office/powerpoint/2010/main" val="1024521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325897"/>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err="1">
                <a:solidFill>
                  <a:schemeClr val="dk2"/>
                </a:solidFill>
              </a:rPr>
              <a:t>RxJs</a:t>
            </a:r>
            <a:r>
              <a:rPr lang="en-GB" sz="2732" dirty="0">
                <a:solidFill>
                  <a:schemeClr val="dk2"/>
                </a:solidFill>
              </a:rPr>
              <a:t> Operator</a:t>
            </a:r>
            <a:endParaRPr sz="3577" dirty="0"/>
          </a:p>
        </p:txBody>
      </p:sp>
      <p:sp>
        <p:nvSpPr>
          <p:cNvPr id="3" name="Text Placeholder 2">
            <a:extLst>
              <a:ext uri="{FF2B5EF4-FFF2-40B4-BE49-F238E27FC236}">
                <a16:creationId xmlns:a16="http://schemas.microsoft.com/office/drawing/2014/main" id="{6AD2CC4B-EC10-24B3-5782-E938B1D00B53}"/>
              </a:ext>
            </a:extLst>
          </p:cNvPr>
          <p:cNvSpPr>
            <a:spLocks noGrp="1"/>
          </p:cNvSpPr>
          <p:nvPr>
            <p:ph type="body" idx="1"/>
          </p:nvPr>
        </p:nvSpPr>
        <p:spPr/>
        <p:txBody>
          <a:bodyPr/>
          <a:lstStyle/>
          <a:p>
            <a:r>
              <a:rPr lang="en-IN" dirty="0"/>
              <a:t>Filter – look only at videos but not community messages</a:t>
            </a:r>
          </a:p>
          <a:p>
            <a:r>
              <a:rPr lang="en-IN" dirty="0"/>
              <a:t>Map – map to all users</a:t>
            </a:r>
          </a:p>
        </p:txBody>
      </p:sp>
      <p:sp>
        <p:nvSpPr>
          <p:cNvPr id="2" name="TextBox 1">
            <a:extLst>
              <a:ext uri="{FF2B5EF4-FFF2-40B4-BE49-F238E27FC236}">
                <a16:creationId xmlns:a16="http://schemas.microsoft.com/office/drawing/2014/main" id="{DCAF9265-5BA9-31D9-5BC4-37F0A384D99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71</a:t>
            </a:fld>
            <a:endParaRPr lang="en-IN" dirty="0"/>
          </a:p>
        </p:txBody>
      </p:sp>
    </p:spTree>
    <p:extLst>
      <p:ext uri="{BB962C8B-B14F-4D97-AF65-F5344CB8AC3E}">
        <p14:creationId xmlns:p14="http://schemas.microsoft.com/office/powerpoint/2010/main" val="1919323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50750"/>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err="1"/>
              <a:t>RxJS</a:t>
            </a:r>
            <a:endParaRPr dirty="0"/>
          </a:p>
          <a:p>
            <a:pPr marL="0" lvl="0" indent="0" algn="ctr" rtl="0">
              <a:spcBef>
                <a:spcPts val="0"/>
              </a:spcBef>
              <a:spcAft>
                <a:spcPts val="0"/>
              </a:spcAft>
              <a:buNone/>
            </a:pPr>
            <a:r>
              <a:rPr lang="en-GB" sz="2866" dirty="0">
                <a:solidFill>
                  <a:srgbClr val="0000FF"/>
                </a:solidFill>
              </a:rPr>
              <a:t>(Reactive </a:t>
            </a:r>
            <a:r>
              <a:rPr lang="en-GB" sz="2866" dirty="0" err="1">
                <a:solidFill>
                  <a:srgbClr val="0000FF"/>
                </a:solidFill>
              </a:rPr>
              <a:t>eXtensions</a:t>
            </a:r>
            <a:r>
              <a:rPr lang="en-GB" sz="2866" dirty="0">
                <a:solidFill>
                  <a:srgbClr val="0000FF"/>
                </a:solidFill>
              </a:rPr>
              <a:t> for Java Script)</a:t>
            </a:r>
            <a:endParaRPr sz="2866" dirty="0">
              <a:solidFill>
                <a:srgbClr val="0000FF"/>
              </a:solidFill>
            </a:endParaRPr>
          </a:p>
          <a:p>
            <a:pPr marL="0" lvl="0" indent="0" algn="ctr" rtl="0">
              <a:spcBef>
                <a:spcPts val="0"/>
              </a:spcBef>
              <a:spcAft>
                <a:spcPts val="0"/>
              </a:spcAft>
              <a:buNone/>
            </a:pPr>
            <a:r>
              <a:rPr lang="en-GB" dirty="0"/>
              <a:t>Environment</a:t>
            </a:r>
            <a:endParaRPr dirty="0"/>
          </a:p>
        </p:txBody>
      </p:sp>
      <p:sp>
        <p:nvSpPr>
          <p:cNvPr id="2" name="TextBox 1">
            <a:extLst>
              <a:ext uri="{FF2B5EF4-FFF2-40B4-BE49-F238E27FC236}">
                <a16:creationId xmlns:a16="http://schemas.microsoft.com/office/drawing/2014/main" id="{09C3A727-7D22-A3A7-125F-3D039AAF954F}"/>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72</a:t>
            </a:fld>
            <a:endParaRPr lang="en-IN" dirty="0"/>
          </a:p>
        </p:txBody>
      </p:sp>
    </p:spTree>
    <p:extLst>
      <p:ext uri="{BB962C8B-B14F-4D97-AF65-F5344CB8AC3E}">
        <p14:creationId xmlns:p14="http://schemas.microsoft.com/office/powerpoint/2010/main" val="707531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lang="en-GB" sz="2577" dirty="0" err="1"/>
              <a:t>RxJS</a:t>
            </a:r>
            <a:r>
              <a:rPr lang="en-GB" sz="2577" dirty="0"/>
              <a:t> environment</a:t>
            </a:r>
            <a:endParaRPr sz="3510" dirty="0">
              <a:solidFill>
                <a:schemeClr val="dk2"/>
              </a:solidFill>
            </a:endParaRPr>
          </a:p>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 </a:t>
            </a:r>
            <a:endParaRPr sz="3577" dirty="0"/>
          </a:p>
        </p:txBody>
      </p:sp>
      <p:sp>
        <p:nvSpPr>
          <p:cNvPr id="169" name="Google Shape;169;p31"/>
          <p:cNvSpPr txBox="1">
            <a:spLocks noGrp="1"/>
          </p:cNvSpPr>
          <p:nvPr>
            <p:ph type="body" idx="1"/>
          </p:nvPr>
        </p:nvSpPr>
        <p:spPr>
          <a:xfrm>
            <a:off x="311700" y="1152475"/>
            <a:ext cx="8520600" cy="38274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100"/>
              <a:buNone/>
            </a:pPr>
            <a:endParaRPr sz="2100" dirty="0">
              <a:solidFill>
                <a:srgbClr val="303030"/>
              </a:solidFill>
            </a:endParaRPr>
          </a:p>
          <a:p>
            <a:pPr marL="889000" indent="-228600">
              <a:lnSpc>
                <a:spcPct val="175000"/>
              </a:lnSpc>
              <a:spcBef>
                <a:spcPts val="700"/>
              </a:spcBef>
              <a:buClr>
                <a:schemeClr val="dk1"/>
              </a:buClr>
              <a:buSzPts val="1200"/>
            </a:pPr>
            <a:r>
              <a:rPr lang="en-GB" sz="2000" dirty="0">
                <a:solidFill>
                  <a:schemeClr val="dk1"/>
                </a:solidFill>
                <a:latin typeface="+mn-lt"/>
                <a:ea typeface="Nunito"/>
                <a:cs typeface="Nunito"/>
                <a:sym typeface="Nunito"/>
              </a:rPr>
              <a:t>Node.JS</a:t>
            </a:r>
            <a:endParaRPr sz="2000" dirty="0">
              <a:solidFill>
                <a:schemeClr val="dk1"/>
              </a:solidFill>
              <a:latin typeface="+mn-lt"/>
              <a:ea typeface="Nunito"/>
              <a:cs typeface="Nunito"/>
              <a:sym typeface="Nunito"/>
            </a:endParaRPr>
          </a:p>
          <a:p>
            <a:pPr marL="889000" indent="-228600">
              <a:lnSpc>
                <a:spcPct val="175000"/>
              </a:lnSpc>
              <a:buClr>
                <a:schemeClr val="dk1"/>
              </a:buClr>
              <a:buSzPts val="1200"/>
            </a:pPr>
            <a:r>
              <a:rPr lang="en-GB" sz="2000" dirty="0">
                <a:solidFill>
                  <a:schemeClr val="dk1"/>
                </a:solidFill>
                <a:latin typeface="+mn-lt"/>
                <a:ea typeface="Nunito"/>
                <a:cs typeface="Nunito"/>
                <a:sym typeface="Nunito"/>
              </a:rPr>
              <a:t>NPM</a:t>
            </a:r>
            <a:endParaRPr sz="2000" dirty="0">
              <a:solidFill>
                <a:schemeClr val="dk1"/>
              </a:solidFill>
              <a:latin typeface="+mn-lt"/>
              <a:ea typeface="Nunito"/>
              <a:cs typeface="Nunito"/>
              <a:sym typeface="Nunito"/>
            </a:endParaRPr>
          </a:p>
          <a:p>
            <a:pPr marL="889000" indent="-228600">
              <a:lnSpc>
                <a:spcPct val="175000"/>
              </a:lnSpc>
              <a:buClr>
                <a:schemeClr val="dk1"/>
              </a:buClr>
              <a:buSzPts val="1200"/>
            </a:pPr>
            <a:r>
              <a:rPr lang="en-GB" sz="2000" dirty="0" err="1">
                <a:solidFill>
                  <a:schemeClr val="dk1"/>
                </a:solidFill>
                <a:latin typeface="+mn-lt"/>
                <a:ea typeface="Nunito"/>
                <a:cs typeface="Nunito"/>
                <a:sym typeface="Nunito"/>
              </a:rPr>
              <a:t>RxJS</a:t>
            </a:r>
            <a:endParaRPr lang="en-GB" sz="2000" dirty="0">
              <a:solidFill>
                <a:schemeClr val="dk1"/>
              </a:solidFill>
              <a:latin typeface="+mn-lt"/>
              <a:ea typeface="Nunito"/>
              <a:cs typeface="Nunito"/>
              <a:sym typeface="Nunito"/>
            </a:endParaRPr>
          </a:p>
          <a:p>
            <a:pPr marL="889000" indent="-228600">
              <a:lnSpc>
                <a:spcPct val="175000"/>
              </a:lnSpc>
              <a:buClr>
                <a:schemeClr val="dk1"/>
              </a:buClr>
              <a:buSzPts val="1200"/>
            </a:pPr>
            <a:r>
              <a:rPr lang="en-GB" sz="2000" dirty="0">
                <a:solidFill>
                  <a:schemeClr val="dk1"/>
                </a:solidFill>
                <a:latin typeface="+mn-lt"/>
                <a:ea typeface="Nunito"/>
                <a:cs typeface="Nunito"/>
                <a:sym typeface="Nunito"/>
              </a:rPr>
              <a:t>webpack </a:t>
            </a:r>
            <a:endParaRPr sz="2000" dirty="0">
              <a:solidFill>
                <a:schemeClr val="dk1"/>
              </a:solidFill>
              <a:latin typeface="+mn-lt"/>
            </a:endParaRPr>
          </a:p>
          <a:p>
            <a:pPr marL="0" lvl="0" indent="0" algn="just" rtl="0">
              <a:lnSpc>
                <a:spcPct val="160000"/>
              </a:lnSpc>
              <a:spcBef>
                <a:spcPts val="700"/>
              </a:spcBef>
              <a:spcAft>
                <a:spcPts val="0"/>
              </a:spcAft>
              <a:buSzPts val="1100"/>
              <a:buNone/>
            </a:pPr>
            <a:endParaRPr sz="1200" b="1" dirty="0">
              <a:solidFill>
                <a:schemeClr val="dk1"/>
              </a:solidFill>
              <a:latin typeface="Nunito"/>
              <a:ea typeface="Nunito"/>
              <a:cs typeface="Nunito"/>
              <a:sym typeface="Nunito"/>
            </a:endParaRPr>
          </a:p>
          <a:p>
            <a:pPr marL="0" lvl="0" indent="0" algn="l" rtl="0">
              <a:lnSpc>
                <a:spcPct val="95000"/>
              </a:lnSpc>
              <a:spcBef>
                <a:spcPts val="700"/>
              </a:spcBef>
              <a:spcAft>
                <a:spcPts val="1200"/>
              </a:spcAft>
              <a:buSzPts val="523"/>
              <a:buNone/>
            </a:pPr>
            <a:endParaRPr sz="1954" dirty="0">
              <a:solidFill>
                <a:srgbClr val="000000"/>
              </a:solidFill>
            </a:endParaRPr>
          </a:p>
        </p:txBody>
      </p:sp>
      <p:sp>
        <p:nvSpPr>
          <p:cNvPr id="2" name="TextBox 1">
            <a:extLst>
              <a:ext uri="{FF2B5EF4-FFF2-40B4-BE49-F238E27FC236}">
                <a16:creationId xmlns:a16="http://schemas.microsoft.com/office/drawing/2014/main" id="{637729E5-AD53-23E6-9320-74125E347DF6}"/>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73</a:t>
            </a:fld>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TextBox 1">
            <a:extLst>
              <a:ext uri="{FF2B5EF4-FFF2-40B4-BE49-F238E27FC236}">
                <a16:creationId xmlns:a16="http://schemas.microsoft.com/office/drawing/2014/main" id="{0DDF8CAC-E9B3-3BF7-C621-8166EA035EC3}"/>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74</a:t>
            </a:fld>
            <a:endParaRPr lang="en-IN" dirty="0"/>
          </a:p>
        </p:txBody>
      </p:sp>
      <p:pic>
        <p:nvPicPr>
          <p:cNvPr id="4" name="Picture 3">
            <a:extLst>
              <a:ext uri="{FF2B5EF4-FFF2-40B4-BE49-F238E27FC236}">
                <a16:creationId xmlns:a16="http://schemas.microsoft.com/office/drawing/2014/main" id="{3B950CC5-CE8F-C2BB-45B7-9F282030B8DB}"/>
              </a:ext>
            </a:extLst>
          </p:cNvPr>
          <p:cNvPicPr>
            <a:picLocks noChangeAspect="1"/>
          </p:cNvPicPr>
          <p:nvPr/>
        </p:nvPicPr>
        <p:blipFill>
          <a:blip r:embed="rId3"/>
          <a:stretch>
            <a:fillRect/>
          </a:stretch>
        </p:blipFill>
        <p:spPr>
          <a:xfrm>
            <a:off x="0" y="451885"/>
            <a:ext cx="9144000" cy="4179313"/>
          </a:xfrm>
          <a:prstGeom prst="rect">
            <a:avLst/>
          </a:prstGeom>
        </p:spPr>
      </p:pic>
      <p:sp>
        <p:nvSpPr>
          <p:cNvPr id="72" name="Google Shape;72;p16"/>
          <p:cNvSpPr txBox="1">
            <a:spLocks noGrp="1"/>
          </p:cNvSpPr>
          <p:nvPr>
            <p:ph type="title"/>
          </p:nvPr>
        </p:nvSpPr>
        <p:spPr>
          <a:xfrm>
            <a:off x="418024" y="-672975"/>
            <a:ext cx="8520600" cy="1646829"/>
          </a:xfrm>
          <a:prstGeom prst="rect">
            <a:avLst/>
          </a:prstGeom>
        </p:spPr>
        <p:txBody>
          <a:bodyPr spcFirstLastPara="1" wrap="square" lIns="91425" tIns="91425" rIns="91425" bIns="91425" anchor="t" anchorCtr="0">
            <a:normAutofit/>
          </a:bodyPr>
          <a:lstStyle/>
          <a:p>
            <a:pPr marL="0" lvl="0" indent="0" algn="l" rtl="0">
              <a:lnSpc>
                <a:spcPct val="97826"/>
              </a:lnSpc>
              <a:spcBef>
                <a:spcPts val="4500"/>
              </a:spcBef>
              <a:spcAft>
                <a:spcPts val="0"/>
              </a:spcAft>
              <a:buClr>
                <a:schemeClr val="dk1"/>
              </a:buClr>
              <a:buSzPct val="41957"/>
              <a:buFont typeface="Arial"/>
              <a:buNone/>
            </a:pPr>
            <a:r>
              <a:rPr lang="en-IN" sz="2621" dirty="0">
                <a:solidFill>
                  <a:schemeClr val="dk2"/>
                </a:solidFill>
              </a:rPr>
              <a:t>Node.js</a:t>
            </a:r>
            <a:endParaRPr sz="2621" dirty="0">
              <a:solidFill>
                <a:schemeClr val="dk2"/>
              </a:solidFill>
            </a:endParaRPr>
          </a:p>
          <a:p>
            <a:pPr marL="0" lvl="0" indent="0" algn="l" rtl="0">
              <a:lnSpc>
                <a:spcPct val="95000"/>
              </a:lnSpc>
              <a:spcBef>
                <a:spcPts val="0"/>
              </a:spcBef>
              <a:spcAft>
                <a:spcPts val="1200"/>
              </a:spcAft>
              <a:buClr>
                <a:schemeClr val="dk1"/>
              </a:buClr>
              <a:buSzPts val="470"/>
              <a:buFont typeface="Arial"/>
              <a:buNone/>
            </a:pPr>
            <a:endParaRPr sz="2732" dirty="0">
              <a:solidFill>
                <a:schemeClr val="dk2"/>
              </a:solidFill>
            </a:endParaRPr>
          </a:p>
        </p:txBody>
      </p:sp>
      <p:sp>
        <p:nvSpPr>
          <p:cNvPr id="73" name="Google Shape;73;p16"/>
          <p:cNvSpPr txBox="1">
            <a:spLocks noGrp="1"/>
          </p:cNvSpPr>
          <p:nvPr>
            <p:ph type="body" idx="1"/>
          </p:nvPr>
        </p:nvSpPr>
        <p:spPr>
          <a:xfrm>
            <a:off x="104366" y="442514"/>
            <a:ext cx="8520600" cy="3242105"/>
          </a:xfrm>
          <a:prstGeom prst="rect">
            <a:avLst/>
          </a:prstGeom>
        </p:spPr>
        <p:txBody>
          <a:bodyPr spcFirstLastPara="1" wrap="square" lIns="91425" tIns="91425" rIns="91425" bIns="91425" anchor="t" anchorCtr="0">
            <a:noAutofit/>
          </a:bodyPr>
          <a:lstStyle/>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Node.js asynchronous event-driven JavaScript runtime.</a:t>
            </a:r>
          </a:p>
        </p:txBody>
      </p:sp>
    </p:spTree>
    <p:extLst>
      <p:ext uri="{BB962C8B-B14F-4D97-AF65-F5344CB8AC3E}">
        <p14:creationId xmlns:p14="http://schemas.microsoft.com/office/powerpoint/2010/main" val="3265661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Clr>
                <a:schemeClr val="dk1"/>
              </a:buClr>
              <a:buSzPct val="42672"/>
              <a:buFont typeface="Arial"/>
              <a:buNone/>
            </a:pPr>
            <a:r>
              <a:rPr kumimoji="0" lang="en-US" altLang="en-US" sz="2800" b="0" i="0" u="none" strike="noStrike" cap="none" normalizeH="0" baseline="0" dirty="0" err="1">
                <a:ln>
                  <a:noFill/>
                </a:ln>
                <a:solidFill>
                  <a:srgbClr val="000000"/>
                </a:solidFill>
                <a:effectLst/>
                <a:latin typeface="Nunito" panose="020F0502020204030204" pitchFamily="2" charset="0"/>
              </a:rPr>
              <a:t>nodejs</a:t>
            </a:r>
            <a:r>
              <a:rPr kumimoji="0" lang="en-US" altLang="en-US" sz="2800" b="0" i="0" u="none" strike="noStrike" cap="none" normalizeH="0" baseline="0" dirty="0">
                <a:ln>
                  <a:noFill/>
                </a:ln>
                <a:solidFill>
                  <a:srgbClr val="000000"/>
                </a:solidFill>
                <a:effectLst/>
                <a:latin typeface="Nunito" panose="020F0502020204030204" pitchFamily="2" charset="0"/>
              </a:rPr>
              <a:t> and </a:t>
            </a:r>
            <a:r>
              <a:rPr kumimoji="0" lang="en-US" altLang="en-US" sz="2800" b="0" i="0" u="none" strike="noStrike" cap="none" normalizeH="0" baseline="0" dirty="0" err="1">
                <a:ln>
                  <a:noFill/>
                </a:ln>
                <a:solidFill>
                  <a:srgbClr val="000000"/>
                </a:solidFill>
                <a:effectLst/>
                <a:latin typeface="Nunito" panose="020F0502020204030204" pitchFamily="2" charset="0"/>
              </a:rPr>
              <a:t>npm</a:t>
            </a:r>
            <a:r>
              <a:rPr kumimoji="0" lang="en-US" altLang="en-US" sz="2800" b="0" i="0" u="none" strike="noStrike" cap="none" normalizeH="0" baseline="0" dirty="0">
                <a:ln>
                  <a:noFill/>
                </a:ln>
                <a:solidFill>
                  <a:srgbClr val="000000"/>
                </a:solidFill>
                <a:effectLst/>
                <a:latin typeface="Nunito" panose="020F0502020204030204" pitchFamily="2" charset="0"/>
              </a:rPr>
              <a:t> installation</a:t>
            </a:r>
            <a:endParaRPr sz="3510" dirty="0">
              <a:solidFill>
                <a:schemeClr val="dk2"/>
              </a:solidFill>
            </a:endParaRPr>
          </a:p>
          <a:p>
            <a:pPr marL="0" lvl="0" indent="0" algn="l" rtl="0">
              <a:lnSpc>
                <a:spcPct val="95000"/>
              </a:lnSpc>
              <a:spcBef>
                <a:spcPts val="0"/>
              </a:spcBef>
              <a:spcAft>
                <a:spcPts val="1200"/>
              </a:spcAft>
              <a:buClr>
                <a:schemeClr val="dk1"/>
              </a:buClr>
              <a:buSzPts val="470"/>
              <a:buFont typeface="Arial"/>
              <a:buNone/>
            </a:pPr>
            <a:r>
              <a:rPr lang="en-GB" sz="2732" dirty="0">
                <a:solidFill>
                  <a:schemeClr val="dk2"/>
                </a:solidFill>
              </a:rPr>
              <a:t> </a:t>
            </a:r>
            <a:endParaRPr sz="3577" dirty="0"/>
          </a:p>
        </p:txBody>
      </p:sp>
      <p:sp>
        <p:nvSpPr>
          <p:cNvPr id="169" name="Google Shape;169;p31"/>
          <p:cNvSpPr txBox="1">
            <a:spLocks noGrp="1"/>
          </p:cNvSpPr>
          <p:nvPr>
            <p:ph type="body" idx="1"/>
          </p:nvPr>
        </p:nvSpPr>
        <p:spPr>
          <a:xfrm>
            <a:off x="311700" y="1152475"/>
            <a:ext cx="8520600" cy="3552436"/>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100"/>
              <a:buNone/>
            </a:pPr>
            <a:endParaRPr sz="2100" dirty="0">
              <a:solidFill>
                <a:srgbClr val="303030"/>
              </a:solidFill>
            </a:endParaRPr>
          </a:p>
          <a:p>
            <a:pPr marL="34290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rgbClr val="000000"/>
                </a:solidFill>
                <a:effectLst/>
                <a:latin typeface="Nunito" panose="020F0502020204030204" pitchFamily="2" charset="0"/>
              </a:rPr>
              <a:t>You need to have </a:t>
            </a:r>
            <a:r>
              <a:rPr kumimoji="0" lang="en-US" altLang="en-US" sz="2000" b="0" i="0" u="none" strike="noStrike" cap="none" normalizeH="0" baseline="0" dirty="0" err="1">
                <a:ln>
                  <a:noFill/>
                </a:ln>
                <a:solidFill>
                  <a:srgbClr val="000000"/>
                </a:solidFill>
                <a:effectLst/>
                <a:latin typeface="Nunito" panose="020F0502020204030204" pitchFamily="2" charset="0"/>
              </a:rPr>
              <a:t>nodejs</a:t>
            </a:r>
            <a:r>
              <a:rPr kumimoji="0" lang="en-US" altLang="en-US" sz="2000" b="0" i="0" u="none" strike="noStrike" cap="none" normalizeH="0" baseline="0" dirty="0">
                <a:ln>
                  <a:noFill/>
                </a:ln>
                <a:solidFill>
                  <a:srgbClr val="000000"/>
                </a:solidFill>
                <a:effectLst/>
                <a:latin typeface="Nunito" panose="020F0502020204030204" pitchFamily="2" charset="0"/>
              </a:rPr>
              <a:t> and </a:t>
            </a:r>
            <a:r>
              <a:rPr kumimoji="0" lang="en-US" altLang="en-US" sz="2000" b="0" i="0" u="none" strike="noStrike" cap="none" normalizeH="0" baseline="0" dirty="0" err="1">
                <a:ln>
                  <a:noFill/>
                </a:ln>
                <a:solidFill>
                  <a:srgbClr val="000000"/>
                </a:solidFill>
                <a:effectLst/>
                <a:latin typeface="Nunito" panose="020F0502020204030204" pitchFamily="2" charset="0"/>
              </a:rPr>
              <a:t>npm</a:t>
            </a:r>
            <a:r>
              <a:rPr kumimoji="0" lang="en-US" altLang="en-US" sz="2000" b="0" i="0" u="none" strike="noStrike" cap="none" normalizeH="0" baseline="0" dirty="0">
                <a:ln>
                  <a:noFill/>
                </a:ln>
                <a:solidFill>
                  <a:srgbClr val="000000"/>
                </a:solidFill>
                <a:effectLst/>
                <a:latin typeface="Nunito" panose="020F0502020204030204" pitchFamily="2" charset="0"/>
              </a:rPr>
              <a:t> installed on your 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Nunito" panose="020F0502020204030204" pitchFamily="2" charset="0"/>
            </a:endParaRPr>
          </a:p>
          <a:p>
            <a:pPr marL="34290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rgbClr val="000000"/>
                </a:solidFill>
                <a:effectLst/>
                <a:latin typeface="Nunito" panose="020F0502020204030204" pitchFamily="2" charset="0"/>
              </a:rPr>
              <a:t>To verify if NodeJS and </a:t>
            </a:r>
            <a:r>
              <a:rPr kumimoji="0" lang="en-US" altLang="en-US" sz="2000" b="0" i="0" u="none" strike="noStrike" cap="none" normalizeH="0" baseline="0" dirty="0" err="1">
                <a:ln>
                  <a:noFill/>
                </a:ln>
                <a:solidFill>
                  <a:srgbClr val="000000"/>
                </a:solidFill>
                <a:effectLst/>
                <a:latin typeface="Nunito" panose="020F0502020204030204" pitchFamily="2" charset="0"/>
              </a:rPr>
              <a:t>npm</a:t>
            </a:r>
            <a:r>
              <a:rPr kumimoji="0" lang="en-US" altLang="en-US" sz="2000" b="0" i="0" u="none" strike="noStrike" cap="none" normalizeH="0" baseline="0" dirty="0">
                <a:ln>
                  <a:noFill/>
                </a:ln>
                <a:solidFill>
                  <a:srgbClr val="000000"/>
                </a:solidFill>
                <a:effectLst/>
                <a:latin typeface="Nunito" panose="020F0502020204030204" pitchFamily="2" charset="0"/>
              </a:rPr>
              <a:t> is installed on your system, try to execute the following command in your command prompt.</a:t>
            </a:r>
            <a:endParaRPr kumimoji="0" lang="en-US" altLang="en-US" sz="1800" b="0" i="0" u="none" strike="noStrike" cap="none" normalizeH="0" baseline="0" dirty="0">
              <a:ln>
                <a:noFill/>
              </a:ln>
              <a:solidFill>
                <a:srgbClr val="000000"/>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var(--bs-font-monospace)"/>
            </a:endParaRPr>
          </a:p>
          <a:p>
            <a:pPr marL="898525"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4">
                    <a:lumMod val="75000"/>
                  </a:schemeClr>
                </a:solidFill>
                <a:effectLst/>
                <a:latin typeface="var(--bs-font-monospace)"/>
              </a:rPr>
              <a:t>&gt;node -v</a:t>
            </a:r>
          </a:p>
          <a:p>
            <a:pPr marL="898525"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4">
                    <a:lumMod val="75000"/>
                  </a:schemeClr>
                </a:solidFill>
                <a:effectLst/>
                <a:latin typeface="var(--bs-font-monospace)"/>
              </a:rPr>
              <a:t>v18.17.1</a:t>
            </a:r>
          </a:p>
          <a:p>
            <a:pPr marL="898525"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4">
                  <a:lumMod val="75000"/>
                </a:schemeClr>
              </a:solidFill>
              <a:effectLst/>
              <a:latin typeface="var(--bs-font-monospace)"/>
            </a:endParaRPr>
          </a:p>
          <a:p>
            <a:pPr marL="898525"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4">
                    <a:lumMod val="75000"/>
                  </a:schemeClr>
                </a:solidFill>
                <a:effectLst/>
                <a:latin typeface="var(--bs-font-monospace)"/>
              </a:rPr>
              <a:t>&gt;</a:t>
            </a:r>
            <a:r>
              <a:rPr kumimoji="0" lang="en-US" altLang="en-US" sz="1800" b="0" i="0" u="none" strike="noStrike" cap="none" normalizeH="0" baseline="0" dirty="0" err="1">
                <a:ln>
                  <a:noFill/>
                </a:ln>
                <a:solidFill>
                  <a:schemeClr val="accent4">
                    <a:lumMod val="75000"/>
                  </a:schemeClr>
                </a:solidFill>
                <a:effectLst/>
                <a:latin typeface="var(--bs-font-monospace)"/>
              </a:rPr>
              <a:t>npm</a:t>
            </a:r>
            <a:r>
              <a:rPr kumimoji="0" lang="en-US" altLang="en-US" sz="1800" b="0" i="0" u="none" strike="noStrike" cap="none" normalizeH="0" baseline="0" dirty="0">
                <a:ln>
                  <a:noFill/>
                </a:ln>
                <a:solidFill>
                  <a:schemeClr val="accent4">
                    <a:lumMod val="75000"/>
                  </a:schemeClr>
                </a:solidFill>
                <a:effectLst/>
                <a:latin typeface="var(--bs-font-monospace)"/>
              </a:rPr>
              <a:t> -v</a:t>
            </a:r>
          </a:p>
          <a:p>
            <a:pPr marL="898525"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4">
                    <a:lumMod val="75000"/>
                  </a:schemeClr>
                </a:solidFill>
                <a:effectLst/>
                <a:latin typeface="var(--bs-font-monospace)"/>
              </a:rPr>
              <a:t>6.4.1</a:t>
            </a:r>
            <a:r>
              <a:rPr kumimoji="0" lang="en-US" altLang="en-US" sz="800" b="0" i="0" u="none" strike="noStrike" cap="none" normalizeH="0" baseline="0" dirty="0">
                <a:ln>
                  <a:noFill/>
                </a:ln>
                <a:solidFill>
                  <a:schemeClr val="accent4">
                    <a:lumMod val="75000"/>
                  </a:schemeClr>
                </a:solidFill>
                <a:effectLst/>
              </a:rPr>
              <a:t> </a:t>
            </a:r>
            <a:endParaRPr kumimoji="0" lang="en-US" altLang="en-US" sz="3200" b="0" i="0" u="none" strike="noStrike" cap="none" normalizeH="0" baseline="0" dirty="0">
              <a:ln>
                <a:noFill/>
              </a:ln>
              <a:solidFill>
                <a:schemeClr val="accent4">
                  <a:lumMod val="75000"/>
                </a:schemeClr>
              </a:solidFill>
              <a:effectLst/>
              <a:latin typeface="Arial" panose="020B0604020202020204" pitchFamily="34" charset="0"/>
            </a:endParaRPr>
          </a:p>
          <a:p>
            <a:pPr marL="889000" indent="-228600">
              <a:lnSpc>
                <a:spcPct val="175000"/>
              </a:lnSpc>
              <a:spcBef>
                <a:spcPts val="700"/>
              </a:spcBef>
              <a:buClr>
                <a:schemeClr val="dk1"/>
              </a:buClr>
              <a:buSzPts val="1200"/>
            </a:pPr>
            <a:endParaRPr sz="2000" dirty="0">
              <a:solidFill>
                <a:schemeClr val="dk1"/>
              </a:solidFill>
              <a:latin typeface="+mn-lt"/>
            </a:endParaRPr>
          </a:p>
          <a:p>
            <a:pPr marL="0" lvl="0" indent="0" algn="just" rtl="0">
              <a:lnSpc>
                <a:spcPct val="160000"/>
              </a:lnSpc>
              <a:spcBef>
                <a:spcPts val="700"/>
              </a:spcBef>
              <a:spcAft>
                <a:spcPts val="0"/>
              </a:spcAft>
              <a:buSzPts val="1100"/>
              <a:buNone/>
            </a:pPr>
            <a:endParaRPr sz="1200" b="1" dirty="0">
              <a:solidFill>
                <a:schemeClr val="dk1"/>
              </a:solidFill>
              <a:latin typeface="Nunito"/>
              <a:ea typeface="Nunito"/>
              <a:cs typeface="Nunito"/>
              <a:sym typeface="Nunito"/>
            </a:endParaRPr>
          </a:p>
          <a:p>
            <a:pPr marL="0" lvl="0" indent="0" algn="l" rtl="0">
              <a:lnSpc>
                <a:spcPct val="95000"/>
              </a:lnSpc>
              <a:spcBef>
                <a:spcPts val="700"/>
              </a:spcBef>
              <a:spcAft>
                <a:spcPts val="1200"/>
              </a:spcAft>
              <a:buSzPts val="523"/>
              <a:buNone/>
            </a:pPr>
            <a:endParaRPr sz="1954" dirty="0">
              <a:solidFill>
                <a:srgbClr val="000000"/>
              </a:solidFill>
            </a:endParaRPr>
          </a:p>
        </p:txBody>
      </p:sp>
      <p:sp>
        <p:nvSpPr>
          <p:cNvPr id="3" name="TextBox 2">
            <a:extLst>
              <a:ext uri="{FF2B5EF4-FFF2-40B4-BE49-F238E27FC236}">
                <a16:creationId xmlns:a16="http://schemas.microsoft.com/office/drawing/2014/main" id="{250EAC3D-CFBB-2DEF-7741-0B44CB650DE3}"/>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75</a:t>
            </a:fld>
            <a:endParaRPr lang="en-IN" dirty="0"/>
          </a:p>
        </p:txBody>
      </p:sp>
    </p:spTree>
    <p:extLst>
      <p:ext uri="{BB962C8B-B14F-4D97-AF65-F5344CB8AC3E}">
        <p14:creationId xmlns:p14="http://schemas.microsoft.com/office/powerpoint/2010/main" val="1721630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50041"/>
            <a:ext cx="8520600" cy="1646829"/>
          </a:xfrm>
          <a:prstGeom prst="rect">
            <a:avLst/>
          </a:prstGeom>
        </p:spPr>
        <p:txBody>
          <a:bodyPr spcFirstLastPara="1" wrap="square" lIns="91425" tIns="91425" rIns="91425" bIns="91425" anchor="t" anchorCtr="0">
            <a:normAutofit/>
          </a:bodyPr>
          <a:lstStyle/>
          <a:p>
            <a:pPr marL="0" lvl="0" indent="0" algn="l" rtl="0">
              <a:lnSpc>
                <a:spcPct val="97826"/>
              </a:lnSpc>
              <a:spcBef>
                <a:spcPts val="4500"/>
              </a:spcBef>
              <a:spcAft>
                <a:spcPts val="0"/>
              </a:spcAft>
              <a:buClr>
                <a:schemeClr val="dk1"/>
              </a:buClr>
              <a:buSzPct val="41957"/>
              <a:buFont typeface="Arial"/>
              <a:buNone/>
            </a:pPr>
            <a:r>
              <a:rPr lang="en-IN" sz="2621" dirty="0">
                <a:solidFill>
                  <a:schemeClr val="dk2"/>
                </a:solidFill>
              </a:rPr>
              <a:t>Node.js</a:t>
            </a:r>
            <a:endParaRPr sz="2621" dirty="0">
              <a:solidFill>
                <a:schemeClr val="dk2"/>
              </a:solidFill>
            </a:endParaRPr>
          </a:p>
          <a:p>
            <a:pPr marL="0" lvl="0" indent="0" algn="l" rtl="0">
              <a:lnSpc>
                <a:spcPct val="95000"/>
              </a:lnSpc>
              <a:spcBef>
                <a:spcPts val="0"/>
              </a:spcBef>
              <a:spcAft>
                <a:spcPts val="1200"/>
              </a:spcAft>
              <a:buClr>
                <a:schemeClr val="dk1"/>
              </a:buClr>
              <a:buSzPts val="470"/>
              <a:buFont typeface="Arial"/>
              <a:buNone/>
            </a:pPr>
            <a:endParaRPr sz="2732" dirty="0">
              <a:solidFill>
                <a:schemeClr val="dk2"/>
              </a:solidFill>
            </a:endParaRPr>
          </a:p>
        </p:txBody>
      </p:sp>
      <p:sp>
        <p:nvSpPr>
          <p:cNvPr id="73" name="Google Shape;73;p16"/>
          <p:cNvSpPr txBox="1">
            <a:spLocks noGrp="1"/>
          </p:cNvSpPr>
          <p:nvPr>
            <p:ph type="body" idx="1"/>
          </p:nvPr>
        </p:nvSpPr>
        <p:spPr>
          <a:xfrm>
            <a:off x="311700" y="1238167"/>
            <a:ext cx="8520600" cy="3242105"/>
          </a:xfrm>
          <a:prstGeom prst="rect">
            <a:avLst/>
          </a:prstGeom>
        </p:spPr>
        <p:txBody>
          <a:bodyPr spcFirstLastPara="1" wrap="square" lIns="91425" tIns="91425" rIns="91425" bIns="91425" anchor="t" anchorCtr="0">
            <a:noAutofit/>
          </a:bodyPr>
          <a:lstStyle/>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Node.js asynchronous event-driven JavaScript runtime.</a:t>
            </a:r>
          </a:p>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Thread-based networking is relatively inefficient and very difficult to use.</a:t>
            </a:r>
          </a:p>
          <a:p>
            <a:pPr marL="446088" lvl="0" indent="11113" algn="l" rtl="0">
              <a:lnSpc>
                <a:spcPct val="95000"/>
              </a:lnSpc>
              <a:spcBef>
                <a:spcPts val="1200"/>
              </a:spcBef>
              <a:spcAft>
                <a:spcPts val="0"/>
              </a:spcAft>
              <a:buClr>
                <a:schemeClr val="dk1"/>
              </a:buClr>
              <a:buSzPts val="523"/>
              <a:buFont typeface="Arial"/>
              <a:buNone/>
            </a:pPr>
            <a:r>
              <a:rPr lang="en-US" sz="2000" dirty="0">
                <a:solidFill>
                  <a:srgbClr val="333333"/>
                </a:solidFill>
                <a:latin typeface="__Source_Sans_3_cea4d0"/>
              </a:rPr>
              <a:t>U</a:t>
            </a:r>
            <a:r>
              <a:rPr lang="en-US" sz="2000" b="0" i="0" dirty="0">
                <a:solidFill>
                  <a:srgbClr val="333333"/>
                </a:solidFill>
                <a:effectLst/>
                <a:latin typeface="__Source_Sans_3_cea4d0"/>
              </a:rPr>
              <a:t>sers of Node.js are free from worries of dead-locking the process, since there are no locks.</a:t>
            </a:r>
          </a:p>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Almost no function in Node.js directly performs I/O, so the process never blocks.</a:t>
            </a:r>
          </a:p>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Because nothing blocks, scalable systems are very easy to develop in Node.js.</a:t>
            </a:r>
          </a:p>
        </p:txBody>
      </p:sp>
      <p:sp>
        <p:nvSpPr>
          <p:cNvPr id="3" name="TextBox 2">
            <a:extLst>
              <a:ext uri="{FF2B5EF4-FFF2-40B4-BE49-F238E27FC236}">
                <a16:creationId xmlns:a16="http://schemas.microsoft.com/office/drawing/2014/main" id="{9783FDF0-13BD-9367-35B4-6BBBFAD8EFDA}"/>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76</a:t>
            </a:fld>
            <a:endParaRPr lang="en-IN" dirty="0"/>
          </a:p>
        </p:txBody>
      </p:sp>
    </p:spTree>
    <p:extLst>
      <p:ext uri="{BB962C8B-B14F-4D97-AF65-F5344CB8AC3E}">
        <p14:creationId xmlns:p14="http://schemas.microsoft.com/office/powerpoint/2010/main" val="1271890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50041"/>
            <a:ext cx="8520600" cy="1646829"/>
          </a:xfrm>
          <a:prstGeom prst="rect">
            <a:avLst/>
          </a:prstGeom>
        </p:spPr>
        <p:txBody>
          <a:bodyPr spcFirstLastPara="1" wrap="square" lIns="91425" tIns="91425" rIns="91425" bIns="91425" anchor="t" anchorCtr="0">
            <a:normAutofit/>
          </a:bodyPr>
          <a:lstStyle/>
          <a:p>
            <a:pPr marL="0" lvl="0" indent="0" algn="l" rtl="0">
              <a:lnSpc>
                <a:spcPct val="97826"/>
              </a:lnSpc>
              <a:spcBef>
                <a:spcPts val="4500"/>
              </a:spcBef>
              <a:spcAft>
                <a:spcPts val="0"/>
              </a:spcAft>
              <a:buClr>
                <a:schemeClr val="dk1"/>
              </a:buClr>
              <a:buSzPct val="41957"/>
              <a:buFont typeface="Arial"/>
              <a:buNone/>
            </a:pPr>
            <a:r>
              <a:rPr lang="en-IN" sz="2621" dirty="0">
                <a:solidFill>
                  <a:schemeClr val="dk2"/>
                </a:solidFill>
              </a:rPr>
              <a:t>NPM</a:t>
            </a:r>
            <a:endParaRPr sz="2621" dirty="0">
              <a:solidFill>
                <a:schemeClr val="dk2"/>
              </a:solidFill>
            </a:endParaRPr>
          </a:p>
          <a:p>
            <a:pPr marL="0" lvl="0" indent="0" algn="l" rtl="0">
              <a:lnSpc>
                <a:spcPct val="95000"/>
              </a:lnSpc>
              <a:spcBef>
                <a:spcPts val="0"/>
              </a:spcBef>
              <a:spcAft>
                <a:spcPts val="1200"/>
              </a:spcAft>
              <a:buClr>
                <a:schemeClr val="dk1"/>
              </a:buClr>
              <a:buSzPts val="470"/>
              <a:buFont typeface="Arial"/>
              <a:buNone/>
            </a:pPr>
            <a:endParaRPr sz="2732" dirty="0">
              <a:solidFill>
                <a:schemeClr val="dk2"/>
              </a:solidFill>
            </a:endParaRPr>
          </a:p>
        </p:txBody>
      </p:sp>
      <p:sp>
        <p:nvSpPr>
          <p:cNvPr id="73" name="Google Shape;73;p16"/>
          <p:cNvSpPr txBox="1">
            <a:spLocks noGrp="1"/>
          </p:cNvSpPr>
          <p:nvPr>
            <p:ph type="body" idx="1"/>
          </p:nvPr>
        </p:nvSpPr>
        <p:spPr>
          <a:xfrm>
            <a:off x="311700" y="1411782"/>
            <a:ext cx="8520600" cy="3242105"/>
          </a:xfrm>
          <a:prstGeom prst="rect">
            <a:avLst/>
          </a:prstGeom>
        </p:spPr>
        <p:txBody>
          <a:bodyPr spcFirstLastPara="1" wrap="square" lIns="91425" tIns="91425" rIns="91425" bIns="91425" anchor="t" anchorCtr="0">
            <a:noAutofit/>
          </a:bodyPr>
          <a:lstStyle/>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NPM is software registry</a:t>
            </a:r>
          </a:p>
          <a:p>
            <a:pPr marL="446088" lvl="0" indent="11113" algn="l" rtl="0">
              <a:lnSpc>
                <a:spcPct val="95000"/>
              </a:lnSpc>
              <a:spcBef>
                <a:spcPts val="1200"/>
              </a:spcBef>
              <a:spcAft>
                <a:spcPts val="0"/>
              </a:spcAft>
              <a:buClr>
                <a:schemeClr val="dk1"/>
              </a:buClr>
              <a:buSzPts val="523"/>
              <a:buFont typeface="Arial"/>
              <a:buNone/>
            </a:pPr>
            <a:r>
              <a:rPr lang="en-US" sz="2000" dirty="0">
                <a:solidFill>
                  <a:srgbClr val="333333"/>
                </a:solidFill>
                <a:latin typeface="__Source_Sans_3_cea4d0"/>
              </a:rPr>
              <a:t>Consists of </a:t>
            </a:r>
          </a:p>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	website</a:t>
            </a:r>
          </a:p>
          <a:p>
            <a:pPr marL="446088" lvl="0" indent="11113" algn="l" rtl="0">
              <a:lnSpc>
                <a:spcPct val="95000"/>
              </a:lnSpc>
              <a:spcBef>
                <a:spcPts val="1200"/>
              </a:spcBef>
              <a:spcAft>
                <a:spcPts val="0"/>
              </a:spcAft>
              <a:buClr>
                <a:schemeClr val="dk1"/>
              </a:buClr>
              <a:buSzPts val="523"/>
              <a:buFont typeface="Arial"/>
              <a:buNone/>
            </a:pPr>
            <a:r>
              <a:rPr lang="en-US" sz="2000" dirty="0">
                <a:solidFill>
                  <a:srgbClr val="333333"/>
                </a:solidFill>
                <a:latin typeface="__Source_Sans_3_cea4d0"/>
              </a:rPr>
              <a:t>	CLI</a:t>
            </a:r>
          </a:p>
          <a:p>
            <a:pPr marL="446088" lvl="0" indent="11113" algn="l" rtl="0">
              <a:lnSpc>
                <a:spcPct val="95000"/>
              </a:lnSpc>
              <a:spcBef>
                <a:spcPts val="1200"/>
              </a:spcBef>
              <a:spcAft>
                <a:spcPts val="0"/>
              </a:spcAft>
              <a:buClr>
                <a:schemeClr val="dk1"/>
              </a:buClr>
              <a:buSzPts val="523"/>
              <a:buFont typeface="Arial"/>
              <a:buNone/>
            </a:pPr>
            <a:r>
              <a:rPr lang="en-US" sz="2000" b="0" i="0" dirty="0">
                <a:solidFill>
                  <a:srgbClr val="333333"/>
                </a:solidFill>
                <a:effectLst/>
                <a:latin typeface="__Source_Sans_3_cea4d0"/>
              </a:rPr>
              <a:t>	registry</a:t>
            </a:r>
          </a:p>
        </p:txBody>
      </p:sp>
      <p:sp>
        <p:nvSpPr>
          <p:cNvPr id="2" name="TextBox 1">
            <a:extLst>
              <a:ext uri="{FF2B5EF4-FFF2-40B4-BE49-F238E27FC236}">
                <a16:creationId xmlns:a16="http://schemas.microsoft.com/office/drawing/2014/main" id="{5DC298D9-77F6-D3BB-5D41-81EB565866C8}"/>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77</a:t>
            </a:fld>
            <a:endParaRPr lang="en-IN" dirty="0"/>
          </a:p>
        </p:txBody>
      </p:sp>
    </p:spTree>
    <p:extLst>
      <p:ext uri="{BB962C8B-B14F-4D97-AF65-F5344CB8AC3E}">
        <p14:creationId xmlns:p14="http://schemas.microsoft.com/office/powerpoint/2010/main" val="2638847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398"/>
        <p:cNvGrpSpPr/>
        <p:nvPr/>
      </p:nvGrpSpPr>
      <p:grpSpPr>
        <a:xfrm>
          <a:off x="0" y="0"/>
          <a:ext cx="0" cy="0"/>
          <a:chOff x="0" y="0"/>
          <a:chExt cx="0" cy="0"/>
        </a:xfrm>
      </p:grpSpPr>
      <p:sp>
        <p:nvSpPr>
          <p:cNvPr id="399" name="Google Shape;399;p7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a:buSzPts val="2400"/>
            </a:pPr>
            <a:r>
              <a:rPr lang="en" sz="2500" dirty="0">
                <a:solidFill>
                  <a:schemeClr val="dk2"/>
                </a:solidFill>
                <a:latin typeface="Arial"/>
                <a:cs typeface="Arial"/>
              </a:rPr>
              <a:t>Conclusions</a:t>
            </a:r>
            <a:endParaRPr sz="2500" dirty="0">
              <a:solidFill>
                <a:schemeClr val="dk2"/>
              </a:solidFill>
              <a:latin typeface="Arial"/>
              <a:cs typeface="Arial"/>
            </a:endParaRPr>
          </a:p>
        </p:txBody>
      </p:sp>
      <p:sp>
        <p:nvSpPr>
          <p:cNvPr id="400" name="Google Shape;400;p73"/>
          <p:cNvSpPr txBox="1">
            <a:spLocks noGrp="1"/>
          </p:cNvSpPr>
          <p:nvPr>
            <p:ph type="body" idx="4294967295"/>
          </p:nvPr>
        </p:nvSpPr>
        <p:spPr>
          <a:xfrm>
            <a:off x="259200" y="849600"/>
            <a:ext cx="8427600" cy="41718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Char char="●"/>
            </a:pPr>
            <a:r>
              <a:rPr lang="en" sz="2400" dirty="0">
                <a:solidFill>
                  <a:srgbClr val="434343"/>
                </a:solidFill>
              </a:rPr>
              <a:t>RxJs has a lot of cool features but has a learning curve</a:t>
            </a:r>
            <a:endParaRPr sz="2400" dirty="0">
              <a:solidFill>
                <a:srgbClr val="434343"/>
              </a:solidFill>
            </a:endParaRPr>
          </a:p>
          <a:p>
            <a:pPr marL="457200" lvl="0" indent="-381000" algn="l" rtl="0">
              <a:lnSpc>
                <a:spcPct val="115000"/>
              </a:lnSpc>
              <a:spcBef>
                <a:spcPts val="1000"/>
              </a:spcBef>
              <a:spcAft>
                <a:spcPts val="0"/>
              </a:spcAft>
              <a:buClr>
                <a:srgbClr val="434343"/>
              </a:buClr>
              <a:buSzPts val="2400"/>
              <a:buChar char="●"/>
            </a:pPr>
            <a:r>
              <a:rPr lang="en" sz="2400" dirty="0">
                <a:solidFill>
                  <a:srgbClr val="434343"/>
                </a:solidFill>
              </a:rPr>
              <a:t>Remember that there are 120+ operators available to help you out</a:t>
            </a:r>
            <a:endParaRPr sz="2400" dirty="0">
              <a:solidFill>
                <a:srgbClr val="434343"/>
              </a:solidFill>
            </a:endParaRPr>
          </a:p>
          <a:p>
            <a:pPr marL="457200" lvl="0" indent="-381000" algn="l" rtl="0">
              <a:lnSpc>
                <a:spcPct val="115000"/>
              </a:lnSpc>
              <a:spcBef>
                <a:spcPts val="1000"/>
              </a:spcBef>
              <a:spcAft>
                <a:spcPts val="0"/>
              </a:spcAft>
              <a:buClr>
                <a:srgbClr val="434343"/>
              </a:buClr>
              <a:buSzPts val="2400"/>
              <a:buChar char="●"/>
            </a:pPr>
            <a:r>
              <a:rPr lang="en" sz="2400" dirty="0">
                <a:solidFill>
                  <a:srgbClr val="434343"/>
                </a:solidFill>
              </a:rPr>
              <a:t>Subjects are the most important skill to master. Operators come second, as there’s only a handful of them that we need on a daily basis (</a:t>
            </a:r>
            <a:r>
              <a:rPr lang="en" sz="2400" b="1" dirty="0">
                <a:solidFill>
                  <a:srgbClr val="434343"/>
                </a:solidFill>
              </a:rPr>
              <a:t>map</a:t>
            </a:r>
            <a:r>
              <a:rPr lang="en" sz="2400" dirty="0">
                <a:solidFill>
                  <a:srgbClr val="434343"/>
                </a:solidFill>
              </a:rPr>
              <a:t>, </a:t>
            </a:r>
            <a:r>
              <a:rPr lang="en" sz="2400" b="1" dirty="0">
                <a:solidFill>
                  <a:srgbClr val="434343"/>
                </a:solidFill>
              </a:rPr>
              <a:t>filter</a:t>
            </a:r>
            <a:r>
              <a:rPr lang="en" sz="2400" dirty="0">
                <a:solidFill>
                  <a:srgbClr val="434343"/>
                </a:solidFill>
              </a:rPr>
              <a:t>, </a:t>
            </a:r>
            <a:r>
              <a:rPr lang="en" sz="2400" b="1" dirty="0">
                <a:solidFill>
                  <a:srgbClr val="434343"/>
                </a:solidFill>
              </a:rPr>
              <a:t>tap</a:t>
            </a:r>
            <a:r>
              <a:rPr lang="en" sz="2400" dirty="0">
                <a:solidFill>
                  <a:srgbClr val="434343"/>
                </a:solidFill>
              </a:rPr>
              <a:t>, </a:t>
            </a:r>
            <a:r>
              <a:rPr lang="en" sz="2400" b="1" dirty="0">
                <a:solidFill>
                  <a:srgbClr val="434343"/>
                </a:solidFill>
              </a:rPr>
              <a:t>switchMap</a:t>
            </a:r>
            <a:r>
              <a:rPr lang="en" sz="2400" dirty="0">
                <a:solidFill>
                  <a:srgbClr val="434343"/>
                </a:solidFill>
              </a:rPr>
              <a:t>, </a:t>
            </a:r>
            <a:r>
              <a:rPr lang="en" sz="2400" b="1" dirty="0">
                <a:solidFill>
                  <a:srgbClr val="434343"/>
                </a:solidFill>
              </a:rPr>
              <a:t>forkJoin </a:t>
            </a:r>
            <a:r>
              <a:rPr lang="en" sz="2400" dirty="0">
                <a:solidFill>
                  <a:srgbClr val="434343"/>
                </a:solidFill>
              </a:rPr>
              <a:t>are likely 90%+ of what you’ll ever need)</a:t>
            </a:r>
            <a:endParaRPr sz="2400" dirty="0">
              <a:solidFill>
                <a:srgbClr val="434343"/>
              </a:solidFill>
            </a:endParaRPr>
          </a:p>
          <a:p>
            <a:pPr marL="0" lvl="0" indent="0" algn="l" rtl="0">
              <a:spcBef>
                <a:spcPts val="1000"/>
              </a:spcBef>
              <a:spcAft>
                <a:spcPts val="1600"/>
              </a:spcAft>
              <a:buNone/>
            </a:pPr>
            <a:endParaRPr dirty="0">
              <a:solidFill>
                <a:srgbClr val="252525"/>
              </a:solidFill>
            </a:endParaRPr>
          </a:p>
        </p:txBody>
      </p:sp>
      <p:sp>
        <p:nvSpPr>
          <p:cNvPr id="2" name="TextBox 1">
            <a:extLst>
              <a:ext uri="{FF2B5EF4-FFF2-40B4-BE49-F238E27FC236}">
                <a16:creationId xmlns:a16="http://schemas.microsoft.com/office/drawing/2014/main" id="{34A02A12-82F3-BF89-0B5B-696040B0E532}"/>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78</a:t>
            </a:fld>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172683"/>
            <a:ext cx="8520600" cy="1480902"/>
          </a:xfrm>
          <a:prstGeom prst="rect">
            <a:avLst/>
          </a:prstGeom>
        </p:spPr>
        <p:txBody>
          <a:bodyPr spcFirstLastPara="1" wrap="square" lIns="91425" tIns="91425" rIns="91425" bIns="91425" anchor="t" anchorCtr="0">
            <a:normAutofit/>
          </a:bodyPr>
          <a:lstStyle/>
          <a:p>
            <a:pPr marL="0" lvl="0" indent="0" algn="l" rtl="0">
              <a:lnSpc>
                <a:spcPct val="97826"/>
              </a:lnSpc>
              <a:spcBef>
                <a:spcPts val="4500"/>
              </a:spcBef>
              <a:spcAft>
                <a:spcPts val="0"/>
              </a:spcAft>
              <a:buClr>
                <a:schemeClr val="dk1"/>
              </a:buClr>
              <a:buSzPct val="41957"/>
              <a:buFont typeface="Arial"/>
              <a:buNone/>
            </a:pPr>
            <a:r>
              <a:rPr lang="en-IN" sz="2621" dirty="0">
                <a:solidFill>
                  <a:schemeClr val="dk2"/>
                </a:solidFill>
              </a:rPr>
              <a:t>Additional material</a:t>
            </a:r>
            <a:endParaRPr sz="1688" b="1" dirty="0">
              <a:solidFill>
                <a:srgbClr val="242424"/>
              </a:solidFill>
              <a:highlight>
                <a:srgbClr val="FFFFFF"/>
              </a:highlight>
            </a:endParaRPr>
          </a:p>
          <a:p>
            <a:pPr marL="0" lvl="0" indent="0" algn="l" rtl="0">
              <a:lnSpc>
                <a:spcPct val="95000"/>
              </a:lnSpc>
              <a:spcBef>
                <a:spcPts val="0"/>
              </a:spcBef>
              <a:spcAft>
                <a:spcPts val="1200"/>
              </a:spcAft>
              <a:buClr>
                <a:schemeClr val="dk1"/>
              </a:buClr>
              <a:buSzPts val="470"/>
              <a:buFont typeface="Arial"/>
              <a:buNone/>
            </a:pPr>
            <a:endParaRPr sz="2732" dirty="0">
              <a:solidFill>
                <a:schemeClr val="dk2"/>
              </a:solidFill>
            </a:endParaRPr>
          </a:p>
        </p:txBody>
      </p:sp>
      <p:sp>
        <p:nvSpPr>
          <p:cNvPr id="67" name="Google Shape;67;p15"/>
          <p:cNvSpPr txBox="1">
            <a:spLocks noGrp="1"/>
          </p:cNvSpPr>
          <p:nvPr>
            <p:ph type="body" idx="1"/>
          </p:nvPr>
        </p:nvSpPr>
        <p:spPr>
          <a:xfrm>
            <a:off x="366609" y="951864"/>
            <a:ext cx="8520600" cy="3525672"/>
          </a:xfrm>
          <a:prstGeom prst="rect">
            <a:avLst/>
          </a:prstGeom>
        </p:spPr>
        <p:txBody>
          <a:bodyPr spcFirstLastPara="1" wrap="square" lIns="91425" tIns="91425" rIns="91425" bIns="91425" anchor="t" anchorCtr="0">
            <a:noAutofit/>
          </a:bodyPr>
          <a:lstStyle/>
          <a:p>
            <a:pPr marL="0" lvl="0" indent="457200" algn="l" rtl="0">
              <a:lnSpc>
                <a:spcPct val="95000"/>
              </a:lnSpc>
              <a:spcBef>
                <a:spcPts val="1200"/>
              </a:spcBef>
              <a:spcAft>
                <a:spcPts val="0"/>
              </a:spcAft>
              <a:buClr>
                <a:schemeClr val="dk1"/>
              </a:buClr>
              <a:buSzPts val="523"/>
              <a:buFont typeface="Arial"/>
              <a:buNone/>
            </a:pPr>
            <a:r>
              <a:rPr lang="en-GB" dirty="0">
                <a:solidFill>
                  <a:srgbClr val="0097A7"/>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https://www.sitepoint.com/webpack-beginner-guide</a:t>
            </a:r>
            <a:r>
              <a:rPr lang="en-GB" dirty="0">
                <a:solidFill>
                  <a:schemeClr val="tx1"/>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a:t>
            </a:r>
            <a:endParaRPr lang="en-GB" dirty="0">
              <a:solidFill>
                <a:schemeClr val="tx1"/>
              </a:solidFill>
              <a:latin typeface="Courier New"/>
              <a:ea typeface="Courier New"/>
              <a:cs typeface="Courier New"/>
              <a:sym typeface="Courier New"/>
            </a:endParaRPr>
          </a:p>
          <a:p>
            <a:pPr marL="446088" indent="-446088">
              <a:lnSpc>
                <a:spcPct val="95000"/>
              </a:lnSpc>
              <a:spcBef>
                <a:spcPts val="1200"/>
              </a:spcBef>
              <a:buClr>
                <a:schemeClr val="dk1"/>
              </a:buClr>
              <a:buSzPts val="523"/>
              <a:buNone/>
            </a:pPr>
            <a:r>
              <a:rPr lang="en-GB"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https://www.javatpoint.com/rxjs-first-example</a:t>
            </a:r>
            <a:endParaRPr lang="en-GB" dirty="0">
              <a:solidFill>
                <a:schemeClr val="tx1"/>
              </a:solidFill>
            </a:endParaRPr>
          </a:p>
          <a:p>
            <a:pPr marL="446088" indent="-446088">
              <a:lnSpc>
                <a:spcPct val="95000"/>
              </a:lnSpc>
              <a:spcBef>
                <a:spcPts val="1200"/>
              </a:spcBef>
              <a:buClr>
                <a:schemeClr val="dk1"/>
              </a:buClr>
              <a:buSzPts val="523"/>
              <a:buNone/>
            </a:pPr>
            <a:r>
              <a:rPr lang="en-GB" dirty="0">
                <a:solidFill>
                  <a:schemeClr val="tx1"/>
                </a:solidFill>
              </a:rPr>
              <a:t>	</a:t>
            </a:r>
            <a:r>
              <a:rPr lang="en-GB" dirty="0">
                <a:solidFill>
                  <a:schemeClr val="tx1"/>
                </a:solidFill>
                <a:latin typeface="Courier New"/>
                <a:ea typeface="Courier New"/>
                <a:cs typeface="Courier New"/>
                <a:sym typeface="Courier New"/>
                <a:hlinkClick r:id="rId5">
                  <a:extLst>
                    <a:ext uri="{A12FA001-AC4F-418D-AE19-62706E023703}">
                      <ahyp:hlinkClr xmlns:ahyp="http://schemas.microsoft.com/office/drawing/2018/hyperlinkcolor" val="tx"/>
                    </a:ext>
                  </a:extLst>
                </a:hlinkClick>
              </a:rPr>
              <a:t>https://www.youtube.com/watch?v=ztspvPYybIY</a:t>
            </a:r>
            <a:endParaRPr lang="en-GB" dirty="0">
              <a:solidFill>
                <a:schemeClr val="tx1"/>
              </a:solidFill>
              <a:latin typeface="Courier New"/>
              <a:ea typeface="Courier New"/>
              <a:cs typeface="Courier New"/>
              <a:sym typeface="Courier New"/>
            </a:endParaRPr>
          </a:p>
          <a:p>
            <a:pPr marL="446088" indent="-446088">
              <a:lnSpc>
                <a:spcPct val="95000"/>
              </a:lnSpc>
              <a:spcBef>
                <a:spcPts val="1200"/>
              </a:spcBef>
              <a:buClr>
                <a:schemeClr val="dk1"/>
              </a:buClr>
              <a:buSzPts val="523"/>
              <a:buNone/>
            </a:pPr>
            <a:r>
              <a:rPr lang="en-GB" dirty="0">
                <a:solidFill>
                  <a:schemeClr val="tx1"/>
                </a:solidFill>
                <a:latin typeface="Courier New"/>
                <a:ea typeface="Courier New"/>
                <a:cs typeface="Courier New"/>
                <a:sym typeface="Courier New"/>
              </a:rPr>
              <a:t>	</a:t>
            </a:r>
            <a:r>
              <a:rPr lang="en-IN" dirty="0">
                <a:solidFill>
                  <a:schemeClr val="tx1"/>
                </a:solidFill>
                <a:latin typeface="Courier New"/>
                <a:cs typeface="Courier New"/>
                <a:hlinkClick r:id="rId6">
                  <a:extLst>
                    <a:ext uri="{A12FA001-AC4F-418D-AE19-62706E023703}">
                      <ahyp:hlinkClr xmlns:ahyp="http://schemas.microsoft.com/office/drawing/2018/hyperlinkcolor" val="tx"/>
                    </a:ext>
                  </a:extLst>
                </a:hlinkClick>
              </a:rPr>
              <a:t>https://nodejs.org/en/download/</a:t>
            </a:r>
            <a:r>
              <a:rPr lang="en-IN" dirty="0">
                <a:solidFill>
                  <a:schemeClr val="tx1"/>
                </a:solidFill>
                <a:latin typeface="Courier New"/>
                <a:cs typeface="Courier New"/>
              </a:rPr>
              <a:t> </a:t>
            </a:r>
          </a:p>
          <a:p>
            <a:pPr marL="446088" indent="-446088">
              <a:lnSpc>
                <a:spcPct val="95000"/>
              </a:lnSpc>
              <a:spcBef>
                <a:spcPts val="1200"/>
              </a:spcBef>
              <a:buClr>
                <a:schemeClr val="dk1"/>
              </a:buClr>
              <a:buSzPts val="523"/>
              <a:buNone/>
            </a:pPr>
            <a:r>
              <a:rPr lang="en-GB" dirty="0">
                <a:solidFill>
                  <a:schemeClr val="tx1"/>
                </a:solidFill>
                <a:latin typeface="Courier New"/>
                <a:cs typeface="Courier New"/>
                <a:sym typeface="Courier New"/>
              </a:rPr>
              <a:t>	</a:t>
            </a:r>
            <a:r>
              <a:rPr lang="en-GB" dirty="0">
                <a:solidFill>
                  <a:schemeClr val="tx1"/>
                </a:solidFill>
                <a:latin typeface="Courier New"/>
                <a:cs typeface="Courier New"/>
                <a:sym typeface="Courier New"/>
                <a:hlinkClick r:id="rId7"/>
              </a:rPr>
              <a:t>https://nodejs.org/en/docs/guides/blocking-vs-non-blocking</a:t>
            </a:r>
            <a:endParaRPr lang="en-GB" dirty="0"/>
          </a:p>
          <a:p>
            <a:pPr marL="446088" indent="-446088">
              <a:lnSpc>
                <a:spcPct val="95000"/>
              </a:lnSpc>
              <a:spcBef>
                <a:spcPts val="1200"/>
              </a:spcBef>
              <a:buClr>
                <a:schemeClr val="dk1"/>
              </a:buClr>
              <a:buSzPts val="523"/>
              <a:buNone/>
            </a:pPr>
            <a:r>
              <a:rPr lang="en-GB" dirty="0"/>
              <a:t>	</a:t>
            </a:r>
            <a:r>
              <a:rPr lang="en-GB" dirty="0">
                <a:hlinkClick r:id="rId8"/>
              </a:rPr>
              <a:t>https://www.youtube.com/watch?v=uQGl9x9VHgA</a:t>
            </a:r>
            <a:endParaRPr lang="en-GB" dirty="0"/>
          </a:p>
          <a:p>
            <a:pPr marL="446088" indent="-446088">
              <a:lnSpc>
                <a:spcPct val="95000"/>
              </a:lnSpc>
              <a:spcBef>
                <a:spcPts val="1200"/>
              </a:spcBef>
              <a:buClr>
                <a:schemeClr val="dk1"/>
              </a:buClr>
              <a:buSzPts val="523"/>
              <a:buNone/>
            </a:pPr>
            <a:r>
              <a:rPr lang="en-GB" dirty="0">
                <a:solidFill>
                  <a:srgbClr val="0097A7"/>
                </a:solidFill>
                <a:latin typeface="Courier New"/>
                <a:ea typeface="Courier New"/>
                <a:cs typeface="Courier New"/>
                <a:sym typeface="Courier New"/>
              </a:rPr>
              <a:t>	https://www.youtube.com/watch?v=PhggNGsSQyg&amp;t=342s</a:t>
            </a:r>
            <a:endParaRPr lang="en-GB" dirty="0"/>
          </a:p>
          <a:p>
            <a:pPr marL="446088" indent="-446088">
              <a:lnSpc>
                <a:spcPct val="95000"/>
              </a:lnSpc>
              <a:spcBef>
                <a:spcPts val="1200"/>
              </a:spcBef>
              <a:buClr>
                <a:schemeClr val="dk1"/>
              </a:buClr>
              <a:buSzPts val="523"/>
              <a:buNone/>
            </a:pPr>
            <a:endParaRPr lang="en-GB" dirty="0"/>
          </a:p>
          <a:p>
            <a:pPr marL="446088" indent="-446088">
              <a:lnSpc>
                <a:spcPct val="95000"/>
              </a:lnSpc>
              <a:spcBef>
                <a:spcPts val="1200"/>
              </a:spcBef>
              <a:buClr>
                <a:schemeClr val="dk1"/>
              </a:buClr>
              <a:buSzPts val="523"/>
              <a:buNone/>
            </a:pPr>
            <a:endParaRPr lang="en-GB" dirty="0"/>
          </a:p>
          <a:p>
            <a:pPr marL="446088" indent="-446088">
              <a:lnSpc>
                <a:spcPct val="95000"/>
              </a:lnSpc>
              <a:spcBef>
                <a:spcPts val="1200"/>
              </a:spcBef>
              <a:buClr>
                <a:schemeClr val="dk1"/>
              </a:buClr>
              <a:buSzPts val="523"/>
              <a:buNone/>
            </a:pPr>
            <a:endParaRPr lang="en-GB" sz="1954" dirty="0">
              <a:solidFill>
                <a:schemeClr val="tx1"/>
              </a:solidFill>
              <a:latin typeface="Courier New"/>
              <a:cs typeface="Courier New"/>
              <a:sym typeface="Courier New"/>
            </a:endParaRPr>
          </a:p>
          <a:p>
            <a:pPr marL="446088" indent="-446088">
              <a:lnSpc>
                <a:spcPct val="95000"/>
              </a:lnSpc>
              <a:spcBef>
                <a:spcPts val="1200"/>
              </a:spcBef>
              <a:buClr>
                <a:schemeClr val="dk1"/>
              </a:buClr>
              <a:buSzPts val="523"/>
              <a:buNone/>
            </a:pPr>
            <a:endParaRPr lang="en-GB" sz="1954" dirty="0">
              <a:solidFill>
                <a:srgbClr val="000000"/>
              </a:solidFill>
              <a:latin typeface="Courier New"/>
              <a:ea typeface="Courier New"/>
              <a:cs typeface="Courier New"/>
              <a:sym typeface="Courier New"/>
            </a:endParaRPr>
          </a:p>
          <a:p>
            <a:pPr marL="446088" indent="-446088">
              <a:lnSpc>
                <a:spcPct val="95000"/>
              </a:lnSpc>
              <a:spcBef>
                <a:spcPts val="1200"/>
              </a:spcBef>
              <a:buClr>
                <a:schemeClr val="dk1"/>
              </a:buClr>
              <a:buSzPts val="523"/>
              <a:buNone/>
            </a:pPr>
            <a:endParaRPr lang="en-GB" sz="1954" dirty="0">
              <a:solidFill>
                <a:srgbClr val="000000"/>
              </a:solidFill>
            </a:endParaRPr>
          </a:p>
          <a:p>
            <a:pPr marL="0" lvl="0" indent="0" algn="l" rtl="0">
              <a:lnSpc>
                <a:spcPct val="95000"/>
              </a:lnSpc>
              <a:spcBef>
                <a:spcPts val="1200"/>
              </a:spcBef>
              <a:spcAft>
                <a:spcPts val="0"/>
              </a:spcAft>
              <a:buClr>
                <a:schemeClr val="dk1"/>
              </a:buClr>
              <a:buSzPts val="523"/>
              <a:buFont typeface="Arial"/>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0FAB31C9-0E37-78A4-6395-073F312FF534}"/>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79</a:t>
            </a:fld>
            <a:endParaRPr lang="en-IN" dirty="0"/>
          </a:p>
        </p:txBody>
      </p:sp>
    </p:spTree>
    <p:extLst>
      <p:ext uri="{BB962C8B-B14F-4D97-AF65-F5344CB8AC3E}">
        <p14:creationId xmlns:p14="http://schemas.microsoft.com/office/powerpoint/2010/main" val="303952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325897"/>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Courier online status is a Data stream</a:t>
            </a:r>
            <a:endParaRPr sz="3577" dirty="0"/>
          </a:p>
        </p:txBody>
      </p:sp>
      <p:sp>
        <p:nvSpPr>
          <p:cNvPr id="193" name="Google Shape;193;p35"/>
          <p:cNvSpPr txBox="1">
            <a:spLocks noGrp="1"/>
          </p:cNvSpPr>
          <p:nvPr>
            <p:ph type="body" idx="1"/>
          </p:nvPr>
        </p:nvSpPr>
        <p:spPr>
          <a:xfrm>
            <a:off x="1016058" y="726674"/>
            <a:ext cx="7318175" cy="4150125"/>
          </a:xfrm>
          <a:prstGeom prst="rect">
            <a:avLst/>
          </a:prstGeom>
        </p:spPr>
        <p:txBody>
          <a:bodyPr spcFirstLastPara="1" wrap="square" lIns="91425" tIns="91425" rIns="91425" bIns="91425" anchor="t" anchorCtr="0">
            <a:noAutofit/>
          </a:bodyPr>
          <a:lstStyle/>
          <a:p>
            <a:pPr marL="358775" indent="-358775">
              <a:lnSpc>
                <a:spcPct val="95000"/>
              </a:lnSpc>
              <a:spcBef>
                <a:spcPts val="1200"/>
              </a:spcBef>
              <a:buSzPts val="1100"/>
              <a:buFont typeface="+mj-lt"/>
              <a:buAutoNum type="romanUcPeriod"/>
            </a:pPr>
            <a:r>
              <a:rPr lang="en-GB" dirty="0">
                <a:solidFill>
                  <a:srgbClr val="000000"/>
                </a:solidFill>
              </a:rPr>
              <a:t>Consider a courier company</a:t>
            </a:r>
          </a:p>
          <a:p>
            <a:pPr marL="358775" indent="-358775">
              <a:lnSpc>
                <a:spcPct val="95000"/>
              </a:lnSpc>
              <a:spcBef>
                <a:spcPts val="1200"/>
              </a:spcBef>
              <a:buSzPts val="1100"/>
              <a:buFont typeface="+mj-lt"/>
              <a:buAutoNum type="romanUcPeriod"/>
            </a:pPr>
            <a:r>
              <a:rPr lang="en-GB" dirty="0">
                <a:solidFill>
                  <a:srgbClr val="000000"/>
                </a:solidFill>
              </a:rPr>
              <a:t>Customer sends a packet from destination A to destination B</a:t>
            </a:r>
          </a:p>
          <a:p>
            <a:pPr marL="358775" indent="-358775">
              <a:lnSpc>
                <a:spcPct val="95000"/>
              </a:lnSpc>
              <a:spcBef>
                <a:spcPts val="1200"/>
              </a:spcBef>
              <a:buSzPts val="1100"/>
              <a:buFont typeface="+mj-lt"/>
              <a:buAutoNum type="romanUcPeriod"/>
            </a:pPr>
            <a:r>
              <a:rPr lang="en-GB" dirty="0">
                <a:solidFill>
                  <a:srgbClr val="000000"/>
                </a:solidFill>
              </a:rPr>
              <a:t>Courier shipping status will change over time /continuously changing (</a:t>
            </a:r>
            <a:r>
              <a:rPr lang="en-GB" sz="1600" dirty="0">
                <a:solidFill>
                  <a:srgbClr val="FFC000"/>
                </a:solidFill>
              </a:rPr>
              <a:t>one variable takes different values over period of time</a:t>
            </a:r>
            <a:r>
              <a:rPr lang="en-GB" dirty="0">
                <a:solidFill>
                  <a:srgbClr val="000000"/>
                </a:solidFill>
              </a:rPr>
              <a:t>)</a:t>
            </a:r>
          </a:p>
          <a:p>
            <a:pPr marL="815975" lvl="1" indent="-358775">
              <a:lnSpc>
                <a:spcPct val="95000"/>
              </a:lnSpc>
              <a:spcBef>
                <a:spcPts val="1200"/>
              </a:spcBef>
              <a:buSzPts val="1100"/>
              <a:buFont typeface="+mj-lt"/>
              <a:buAutoNum type="arabicParenR"/>
            </a:pPr>
            <a:r>
              <a:rPr lang="en-GB" dirty="0">
                <a:solidFill>
                  <a:srgbClr val="000000"/>
                </a:solidFill>
              </a:rPr>
              <a:t>Order status = Null (before order is placed)</a:t>
            </a:r>
          </a:p>
          <a:p>
            <a:pPr marL="815975" lvl="1" indent="-358775">
              <a:lnSpc>
                <a:spcPct val="95000"/>
              </a:lnSpc>
              <a:spcBef>
                <a:spcPts val="1200"/>
              </a:spcBef>
              <a:buSzPts val="1100"/>
              <a:buFont typeface="+mj-lt"/>
              <a:buAutoNum type="arabicParenR"/>
            </a:pPr>
            <a:r>
              <a:rPr lang="en-GB" dirty="0">
                <a:solidFill>
                  <a:srgbClr val="000000"/>
                </a:solidFill>
              </a:rPr>
              <a:t>Order status = Packet picked</a:t>
            </a:r>
          </a:p>
          <a:p>
            <a:pPr marL="815975" lvl="1" indent="-358775">
              <a:lnSpc>
                <a:spcPct val="95000"/>
              </a:lnSpc>
              <a:spcBef>
                <a:spcPts val="1200"/>
              </a:spcBef>
              <a:buSzPts val="1100"/>
              <a:buFont typeface="+mj-lt"/>
              <a:buAutoNum type="arabicParenR"/>
            </a:pPr>
            <a:r>
              <a:rPr lang="en-GB" dirty="0">
                <a:solidFill>
                  <a:srgbClr val="000000"/>
                </a:solidFill>
              </a:rPr>
              <a:t>Order status = packet has reached source hub</a:t>
            </a:r>
          </a:p>
          <a:p>
            <a:pPr marL="815975" lvl="1" indent="-358775">
              <a:lnSpc>
                <a:spcPct val="95000"/>
              </a:lnSpc>
              <a:spcBef>
                <a:spcPts val="1200"/>
              </a:spcBef>
              <a:buSzPts val="1100"/>
              <a:buFont typeface="+mj-lt"/>
              <a:buAutoNum type="arabicParenR"/>
            </a:pPr>
            <a:r>
              <a:rPr lang="en-GB" dirty="0">
                <a:solidFill>
                  <a:srgbClr val="000000"/>
                </a:solidFill>
              </a:rPr>
              <a:t>Order status = Packet is in transit</a:t>
            </a:r>
          </a:p>
          <a:p>
            <a:pPr marL="815975" lvl="1" indent="-358775">
              <a:lnSpc>
                <a:spcPct val="95000"/>
              </a:lnSpc>
              <a:spcBef>
                <a:spcPts val="1200"/>
              </a:spcBef>
              <a:buSzPts val="1100"/>
              <a:buFont typeface="+mj-lt"/>
              <a:buAutoNum type="arabicParenR"/>
            </a:pPr>
            <a:r>
              <a:rPr lang="en-GB" dirty="0">
                <a:solidFill>
                  <a:srgbClr val="000000"/>
                </a:solidFill>
              </a:rPr>
              <a:t>Order status = packer reach destination hub</a:t>
            </a:r>
          </a:p>
          <a:p>
            <a:pPr marL="815975" lvl="1" indent="-358775">
              <a:lnSpc>
                <a:spcPct val="95000"/>
              </a:lnSpc>
              <a:spcBef>
                <a:spcPts val="1200"/>
              </a:spcBef>
              <a:buSzPts val="1100"/>
              <a:buFont typeface="+mj-lt"/>
              <a:buAutoNum type="arabicParenR"/>
            </a:pPr>
            <a:r>
              <a:rPr lang="en-GB" dirty="0">
                <a:solidFill>
                  <a:srgbClr val="000000"/>
                </a:solidFill>
              </a:rPr>
              <a:t>Order status = packet out for delivery</a:t>
            </a:r>
          </a:p>
          <a:p>
            <a:pPr marL="358775" indent="-358775">
              <a:lnSpc>
                <a:spcPct val="95000"/>
              </a:lnSpc>
              <a:spcBef>
                <a:spcPts val="1200"/>
              </a:spcBef>
              <a:buSzPts val="1100"/>
              <a:buFont typeface="+mj-lt"/>
              <a:buAutoNum type="romanUcPeriod"/>
            </a:pPr>
            <a:r>
              <a:rPr lang="en-GB" dirty="0">
                <a:solidFill>
                  <a:srgbClr val="000000"/>
                </a:solidFill>
              </a:rPr>
              <a:t>Customer and others can check updates which changes over time</a:t>
            </a:r>
            <a:endParaRPr lang="en-GB" sz="1954"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200" dirty="0">
              <a:solidFill>
                <a:srgbClr val="000000"/>
              </a:solidFill>
            </a:endParaRPr>
          </a:p>
          <a:p>
            <a:pPr marL="0" lvl="0" indent="0" algn="l" rtl="0">
              <a:lnSpc>
                <a:spcPct val="95000"/>
              </a:lnSpc>
              <a:spcBef>
                <a:spcPts val="1200"/>
              </a:spcBef>
              <a:spcAft>
                <a:spcPts val="0"/>
              </a:spcAft>
              <a:buClr>
                <a:schemeClr val="dk1"/>
              </a:buClr>
              <a:buSzPts val="1100"/>
              <a:buFont typeface="Arial"/>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6AC8D918-5BBF-95F6-6CBB-8ABF55AF799D}"/>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81068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Reactive Programming</a:t>
            </a:r>
            <a:endParaRPr sz="2866" dirty="0">
              <a:solidFill>
                <a:srgbClr val="0000FF"/>
              </a:solidFill>
            </a:endParaRPr>
          </a:p>
          <a:p>
            <a:pPr marL="0" lvl="0" indent="0" algn="ctr" rtl="0">
              <a:spcBef>
                <a:spcPts val="0"/>
              </a:spcBef>
              <a:spcAft>
                <a:spcPts val="0"/>
              </a:spcAft>
              <a:buNone/>
            </a:pPr>
            <a:r>
              <a:rPr lang="en-GB" dirty="0"/>
              <a:t>Concepts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a:t>sambath.narayanan@dataeverconsulting.com</a:t>
            </a:r>
            <a:endParaRPr sz="2000"/>
          </a:p>
        </p:txBody>
      </p:sp>
      <p:sp>
        <p:nvSpPr>
          <p:cNvPr id="2" name="TextBox 1">
            <a:extLst>
              <a:ext uri="{FF2B5EF4-FFF2-40B4-BE49-F238E27FC236}">
                <a16:creationId xmlns:a16="http://schemas.microsoft.com/office/drawing/2014/main" id="{E0241F8C-FED3-CFCC-6400-259FBB357C09}"/>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80</a:t>
            </a:fld>
            <a:endParaRPr lang="en-IN" dirty="0"/>
          </a:p>
        </p:txBody>
      </p:sp>
    </p:spTree>
    <p:extLst>
      <p:ext uri="{BB962C8B-B14F-4D97-AF65-F5344CB8AC3E}">
        <p14:creationId xmlns:p14="http://schemas.microsoft.com/office/powerpoint/2010/main" val="3823317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311700" y="4623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US" dirty="0">
                <a:solidFill>
                  <a:srgbClr val="000000"/>
                </a:solidFill>
              </a:rPr>
              <a:t>P</a:t>
            </a:r>
            <a:r>
              <a:rPr lang="en-US" sz="2800" dirty="0">
                <a:solidFill>
                  <a:srgbClr val="000000"/>
                </a:solidFill>
              </a:rPr>
              <a:t>ure function</a:t>
            </a:r>
            <a:endParaRPr sz="3577" dirty="0"/>
          </a:p>
        </p:txBody>
      </p:sp>
      <p:sp>
        <p:nvSpPr>
          <p:cNvPr id="253" name="Google Shape;253;p45"/>
          <p:cNvSpPr txBox="1">
            <a:spLocks noGrp="1"/>
          </p:cNvSpPr>
          <p:nvPr>
            <p:ph type="body" idx="1"/>
          </p:nvPr>
        </p:nvSpPr>
        <p:spPr>
          <a:xfrm>
            <a:off x="537250" y="926900"/>
            <a:ext cx="8034300" cy="4139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100"/>
              <a:buNone/>
            </a:pPr>
            <a:r>
              <a:rPr lang="en-US" sz="1600" dirty="0">
                <a:solidFill>
                  <a:srgbClr val="000000"/>
                </a:solidFill>
              </a:rPr>
              <a:t>A pure function is a fundamental concept in functional programming, and it plays a crucial role in the design and reliability of programs. Here are the key characteristics of a pure function:</a:t>
            </a:r>
          </a:p>
          <a:p>
            <a:pPr marL="450000" lvl="0" indent="0" algn="l" rtl="0">
              <a:lnSpc>
                <a:spcPct val="95000"/>
              </a:lnSpc>
              <a:spcBef>
                <a:spcPts val="1200"/>
              </a:spcBef>
              <a:spcAft>
                <a:spcPts val="0"/>
              </a:spcAft>
              <a:buSzPts val="1100"/>
              <a:buNone/>
            </a:pPr>
            <a:r>
              <a:rPr lang="en-US" sz="1600" dirty="0">
                <a:solidFill>
                  <a:srgbClr val="000000"/>
                </a:solidFill>
              </a:rPr>
              <a:t>Deterministic: A pure function is deterministic, meaning that for the same input, it will always produce the same output. </a:t>
            </a:r>
          </a:p>
          <a:p>
            <a:pPr marL="450000" lvl="0" indent="0" algn="l" rtl="0">
              <a:lnSpc>
                <a:spcPct val="95000"/>
              </a:lnSpc>
              <a:spcBef>
                <a:spcPts val="1200"/>
              </a:spcBef>
              <a:spcAft>
                <a:spcPts val="0"/>
              </a:spcAft>
              <a:buSzPts val="1100"/>
              <a:buNone/>
            </a:pPr>
            <a:r>
              <a:rPr lang="en-US" sz="1600" dirty="0">
                <a:solidFill>
                  <a:srgbClr val="000000"/>
                </a:solidFill>
              </a:rPr>
              <a:t>No Side Effects: A pure function does not have any side effects. It does not modify any variables outside of its own scope, and it does not perform actions that have observable effects on the external world, such as I/O operations, network requests, or changing global state. </a:t>
            </a:r>
          </a:p>
          <a:p>
            <a:pPr marL="450000" lvl="0" indent="0" algn="l" rtl="0">
              <a:lnSpc>
                <a:spcPct val="95000"/>
              </a:lnSpc>
              <a:spcBef>
                <a:spcPts val="1200"/>
              </a:spcBef>
              <a:spcAft>
                <a:spcPts val="0"/>
              </a:spcAft>
              <a:buSzPts val="1100"/>
              <a:buNone/>
            </a:pPr>
            <a:r>
              <a:rPr lang="en-US" sz="1600" dirty="0">
                <a:solidFill>
                  <a:srgbClr val="000000"/>
                </a:solidFill>
              </a:rPr>
              <a:t>Referential Transparency:, which means that you can replace a function call with its result without changing the program's behavior. </a:t>
            </a:r>
          </a:p>
          <a:p>
            <a:pPr marL="450000" lvl="0" indent="0" algn="l" rtl="0">
              <a:lnSpc>
                <a:spcPct val="95000"/>
              </a:lnSpc>
              <a:spcBef>
                <a:spcPts val="1200"/>
              </a:spcBef>
              <a:spcAft>
                <a:spcPts val="0"/>
              </a:spcAft>
              <a:buSzPts val="1100"/>
              <a:buNone/>
            </a:pPr>
            <a:r>
              <a:rPr lang="en-US" sz="1600" dirty="0">
                <a:solidFill>
                  <a:srgbClr val="000000"/>
                </a:solidFill>
              </a:rPr>
              <a:t>Stateless: Pure functions do not rely on or modify any external state. They only depend on their input parameters and do not access or modify global variables, </a:t>
            </a:r>
          </a:p>
          <a:p>
            <a:pPr marL="450000" lvl="0" indent="0" algn="l" rtl="0">
              <a:lnSpc>
                <a:spcPct val="95000"/>
              </a:lnSpc>
              <a:spcBef>
                <a:spcPts val="1200"/>
              </a:spcBef>
              <a:spcAft>
                <a:spcPts val="0"/>
              </a:spcAft>
              <a:buSzPts val="1100"/>
              <a:buNone/>
            </a:pPr>
            <a:r>
              <a:rPr lang="en-US" sz="1600" dirty="0">
                <a:solidFill>
                  <a:srgbClr val="000000"/>
                </a:solidFill>
              </a:rPr>
              <a:t>Immutable: Pure functions typically do not mutate their input data</a:t>
            </a:r>
            <a:endParaRPr sz="1600" dirty="0">
              <a:solidFill>
                <a:srgbClr val="000000"/>
              </a:solidFill>
            </a:endParaRPr>
          </a:p>
          <a:p>
            <a:pPr marL="0" lvl="0" indent="0" algn="l" rtl="0">
              <a:lnSpc>
                <a:spcPct val="95000"/>
              </a:lnSpc>
              <a:spcBef>
                <a:spcPts val="1200"/>
              </a:spcBef>
              <a:spcAft>
                <a:spcPts val="0"/>
              </a:spcAft>
              <a:buSzPts val="1100"/>
              <a:buNone/>
            </a:pPr>
            <a:endParaRPr sz="2800" dirty="0">
              <a:solidFill>
                <a:srgbClr val="000000"/>
              </a:solidFill>
            </a:endParaRPr>
          </a:p>
          <a:p>
            <a:pPr marL="0" lvl="0" indent="0" algn="l" rtl="0">
              <a:lnSpc>
                <a:spcPct val="95000"/>
              </a:lnSpc>
              <a:spcBef>
                <a:spcPts val="1200"/>
              </a:spcBef>
              <a:spcAft>
                <a:spcPts val="0"/>
              </a:spcAft>
              <a:buSzPts val="1100"/>
              <a:buNone/>
            </a:pPr>
            <a:endParaRPr sz="1954" dirty="0">
              <a:solidFill>
                <a:srgbClr val="000000"/>
              </a:solidFill>
            </a:endParaRPr>
          </a:p>
          <a:p>
            <a:pPr marL="0" lvl="0" indent="0" algn="l" rtl="0">
              <a:lnSpc>
                <a:spcPct val="95000"/>
              </a:lnSpc>
              <a:spcBef>
                <a:spcPts val="1200"/>
              </a:spcBef>
              <a:spcAft>
                <a:spcPts val="0"/>
              </a:spcAft>
              <a:buSzPts val="523"/>
              <a:buNone/>
            </a:pPr>
            <a:endParaRPr sz="1954" dirty="0">
              <a:solidFill>
                <a:srgbClr val="000000"/>
              </a:solidFill>
            </a:endParaRPr>
          </a:p>
          <a:p>
            <a:pPr marL="0" lvl="0" indent="0" algn="l" rtl="0">
              <a:lnSpc>
                <a:spcPct val="95000"/>
              </a:lnSpc>
              <a:spcBef>
                <a:spcPts val="1200"/>
              </a:spcBef>
              <a:spcAft>
                <a:spcPts val="1200"/>
              </a:spcAft>
              <a:buSzPts val="523"/>
              <a:buNone/>
            </a:pPr>
            <a:endParaRPr sz="855" dirty="0"/>
          </a:p>
        </p:txBody>
      </p:sp>
      <p:sp>
        <p:nvSpPr>
          <p:cNvPr id="2" name="TextBox 1">
            <a:extLst>
              <a:ext uri="{FF2B5EF4-FFF2-40B4-BE49-F238E27FC236}">
                <a16:creationId xmlns:a16="http://schemas.microsoft.com/office/drawing/2014/main" id="{75B45890-C226-D267-C400-8C2CED586DBE}"/>
              </a:ext>
            </a:extLst>
          </p:cNvPr>
          <p:cNvSpPr txBox="1"/>
          <p:nvPr/>
        </p:nvSpPr>
        <p:spPr>
          <a:xfrm>
            <a:off x="311700" y="4704911"/>
            <a:ext cx="284052" cy="307777"/>
          </a:xfrm>
          <a:prstGeom prst="rect">
            <a:avLst/>
          </a:prstGeom>
          <a:noFill/>
        </p:spPr>
        <p:txBody>
          <a:bodyPr wrap="none" rtlCol="0">
            <a:spAutoFit/>
          </a:bodyPr>
          <a:lstStyle/>
          <a:p>
            <a:fld id="{7765A0F6-EA1C-48BB-B7A0-A9FC86CF33E7}" type="slidenum">
              <a:rPr lang="en-IN" smtClean="0"/>
              <a:t>81</a:t>
            </a:fld>
            <a:endParaRPr lang="en-IN" dirty="0"/>
          </a:p>
        </p:txBody>
      </p:sp>
    </p:spTree>
    <p:extLst>
      <p:ext uri="{BB962C8B-B14F-4D97-AF65-F5344CB8AC3E}">
        <p14:creationId xmlns:p14="http://schemas.microsoft.com/office/powerpoint/2010/main" val="68245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325897"/>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GB" sz="2732" dirty="0">
                <a:solidFill>
                  <a:schemeClr val="dk2"/>
                </a:solidFill>
              </a:rPr>
              <a:t>Data stream? Example 3</a:t>
            </a:r>
            <a:endParaRPr sz="3577" dirty="0"/>
          </a:p>
        </p:txBody>
      </p:sp>
      <p:sp>
        <p:nvSpPr>
          <p:cNvPr id="3" name="Text Placeholder 2">
            <a:extLst>
              <a:ext uri="{FF2B5EF4-FFF2-40B4-BE49-F238E27FC236}">
                <a16:creationId xmlns:a16="http://schemas.microsoft.com/office/drawing/2014/main" id="{6AD2CC4B-EC10-24B3-5782-E938B1D00B53}"/>
              </a:ext>
            </a:extLst>
          </p:cNvPr>
          <p:cNvSpPr>
            <a:spLocks noGrp="1"/>
          </p:cNvSpPr>
          <p:nvPr>
            <p:ph type="body" idx="1"/>
          </p:nvPr>
        </p:nvSpPr>
        <p:spPr/>
        <p:txBody>
          <a:bodyPr/>
          <a:lstStyle/>
          <a:p>
            <a:r>
              <a:rPr lang="en-IN" dirty="0"/>
              <a:t>Can you think of any other example ?</a:t>
            </a:r>
          </a:p>
        </p:txBody>
      </p:sp>
      <p:sp>
        <p:nvSpPr>
          <p:cNvPr id="4" name="TextBox 3">
            <a:extLst>
              <a:ext uri="{FF2B5EF4-FFF2-40B4-BE49-F238E27FC236}">
                <a16:creationId xmlns:a16="http://schemas.microsoft.com/office/drawing/2014/main" id="{01E3A469-89BF-5C14-E932-FA835FC72C77}"/>
              </a:ext>
            </a:extLst>
          </p:cNvPr>
          <p:cNvSpPr txBox="1"/>
          <p:nvPr/>
        </p:nvSpPr>
        <p:spPr>
          <a:xfrm>
            <a:off x="311700" y="4704911"/>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765A0F6-EA1C-48BB-B7A0-A9FC86CF33E7}"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856674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23375</TotalTime>
  <Words>5414</Words>
  <Application>Microsoft Office PowerPoint</Application>
  <PresentationFormat>On-screen Show (16:9)</PresentationFormat>
  <Paragraphs>826</Paragraphs>
  <Slides>81</Slides>
  <Notes>78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__Source_Sans_3_cea4d0</vt:lpstr>
      <vt:lpstr>Arial</vt:lpstr>
      <vt:lpstr>Calibri</vt:lpstr>
      <vt:lpstr>Consolas</vt:lpstr>
      <vt:lpstr>Courier New</vt:lpstr>
      <vt:lpstr>Nunito</vt:lpstr>
      <vt:lpstr>Roboto</vt:lpstr>
      <vt:lpstr>Söhne</vt:lpstr>
      <vt:lpstr>var(--bs-font-monospace)</vt:lpstr>
      <vt:lpstr>Simple Light</vt:lpstr>
      <vt:lpstr>Packt</vt:lpstr>
      <vt:lpstr>1_Packt</vt:lpstr>
      <vt:lpstr>Reactive Programming Introductory Concepts</vt:lpstr>
      <vt:lpstr>Agenda</vt:lpstr>
      <vt:lpstr>Agenda</vt:lpstr>
      <vt:lpstr>Event Driven Programming </vt:lpstr>
      <vt:lpstr>What is a Data stream?</vt:lpstr>
      <vt:lpstr>Shopping cart is a Data stream </vt:lpstr>
      <vt:lpstr>PowerPoint Presentation</vt:lpstr>
      <vt:lpstr>Courier online status is a Data stream</vt:lpstr>
      <vt:lpstr>Data stream? Example 3</vt:lpstr>
      <vt:lpstr>Registered Subscriber</vt:lpstr>
      <vt:lpstr>PowerPoint Presentation</vt:lpstr>
      <vt:lpstr>Data Stream </vt:lpstr>
      <vt:lpstr>The other illustration</vt:lpstr>
      <vt:lpstr>Understand and build streams</vt:lpstr>
      <vt:lpstr>What is Sync Programming ?</vt:lpstr>
      <vt:lpstr>What is Async Programming ?</vt:lpstr>
      <vt:lpstr>Asynchronous Programming </vt:lpstr>
      <vt:lpstr>Asynchronous Programming </vt:lpstr>
      <vt:lpstr>PowerPoint Presentation</vt:lpstr>
      <vt:lpstr>Callback</vt:lpstr>
      <vt:lpstr>What is a promise?</vt:lpstr>
      <vt:lpstr>PowerPoint Presentation</vt:lpstr>
      <vt:lpstr>How to use promises?</vt:lpstr>
      <vt:lpstr>Asynchronous JavaScript and XML(AJAX)</vt:lpstr>
      <vt:lpstr>Reactive Programming</vt:lpstr>
      <vt:lpstr>What is a Reactive Programming ?</vt:lpstr>
      <vt:lpstr>What is a Reactive Programming ?</vt:lpstr>
      <vt:lpstr>What is RxJS ?</vt:lpstr>
      <vt:lpstr>When we have Promises, why RxJS? </vt:lpstr>
      <vt:lpstr>Key RxJS Concepts</vt:lpstr>
      <vt:lpstr>Observable    </vt:lpstr>
      <vt:lpstr>Arrays &amp; Objects vs. Observables  </vt:lpstr>
      <vt:lpstr>PowerPoint Presentation</vt:lpstr>
      <vt:lpstr> Observables from RxJs  Programmatic description</vt:lpstr>
      <vt:lpstr>Promises vs Observables</vt:lpstr>
      <vt:lpstr>RxJS concepts - Observer   </vt:lpstr>
      <vt:lpstr>Subscription  </vt:lpstr>
      <vt:lpstr>Subscribing and Observers</vt:lpstr>
      <vt:lpstr>Subscribing</vt:lpstr>
      <vt:lpstr>How to get data from an Observable </vt:lpstr>
      <vt:lpstr> Observables can be seen as a newspaper subscription</vt:lpstr>
      <vt:lpstr>RxJS more concepts  </vt:lpstr>
      <vt:lpstr>Create an Observable</vt:lpstr>
      <vt:lpstr>Ways to create Observable </vt:lpstr>
      <vt:lpstr>RxJs Subjects</vt:lpstr>
      <vt:lpstr>Ways to create Observable Using an RxJS subject  </vt:lpstr>
      <vt:lpstr>Ways to create Observable ?</vt:lpstr>
      <vt:lpstr>PowerPoint Presentation</vt:lpstr>
      <vt:lpstr>Using RxJS creation operator: of</vt:lpstr>
      <vt:lpstr>Using RxJS creation operator: from</vt:lpstr>
      <vt:lpstr>Using operators with RxJs</vt:lpstr>
      <vt:lpstr> Marble diagrams</vt:lpstr>
      <vt:lpstr> Marble diagrams</vt:lpstr>
      <vt:lpstr>RxJs Operators</vt:lpstr>
      <vt:lpstr>RxJs Operators: map</vt:lpstr>
      <vt:lpstr>Using RxJS operator: map</vt:lpstr>
      <vt:lpstr> Operators with our newspaper subscription example</vt:lpstr>
      <vt:lpstr>RxJs Operator: max</vt:lpstr>
      <vt:lpstr>Using RxJS operator: max</vt:lpstr>
      <vt:lpstr>RxJs Operator: tap</vt:lpstr>
      <vt:lpstr>Using RxJS operator: tap</vt:lpstr>
      <vt:lpstr>RxJs Operator: merge</vt:lpstr>
      <vt:lpstr>Using RxJS operator: merge</vt:lpstr>
      <vt:lpstr>RxJs Operator: filter</vt:lpstr>
      <vt:lpstr>RxJs Operator: filter Coding example</vt:lpstr>
      <vt:lpstr>Some RxJs Creation Operators</vt:lpstr>
      <vt:lpstr>PowerPoint Presentation</vt:lpstr>
      <vt:lpstr>Using pipeable operators with RxJs</vt:lpstr>
      <vt:lpstr>PowerPoint Presentation</vt:lpstr>
      <vt:lpstr>Some More Pipeable Operators</vt:lpstr>
      <vt:lpstr>RxJs Operator</vt:lpstr>
      <vt:lpstr>RxJS (Reactive eXtensions for Java Script) Environment</vt:lpstr>
      <vt:lpstr>RxJS environment  </vt:lpstr>
      <vt:lpstr>Node.js </vt:lpstr>
      <vt:lpstr>nodejs and npm installation  </vt:lpstr>
      <vt:lpstr>Node.js </vt:lpstr>
      <vt:lpstr>NPM </vt:lpstr>
      <vt:lpstr>Conclusions</vt:lpstr>
      <vt:lpstr>Additional material </vt:lpstr>
      <vt:lpstr>Reactive Programming Concepts</vt:lpstr>
      <vt:lpstr>Pure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Reactive Programming Concepts</dc:title>
  <dc:creator>LENOVO</dc:creator>
  <cp:lastModifiedBy>sambath parthasarathy</cp:lastModifiedBy>
  <cp:revision>123</cp:revision>
  <dcterms:modified xsi:type="dcterms:W3CDTF">2023-10-27T17:30:08Z</dcterms:modified>
</cp:coreProperties>
</file>